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8"/>
  </p:notesMasterIdLst>
  <p:sldIdLst>
    <p:sldId id="31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SB3mbcm8XftEylUdPh16j9FSHc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6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48D54-4EC4-174D-B4F7-1A35A17B4EDD}" v="67" dt="2025-05-08T18:15:43.227"/>
  </p1510:revLst>
</p1510:revInfo>
</file>

<file path=ppt/tableStyles.xml><?xml version="1.0" encoding="utf-8"?>
<a:tblStyleLst xmlns:a="http://schemas.openxmlformats.org/drawingml/2006/main" def="{27F3AC61-8006-464D-B01E-535BC36286B1}">
  <a:tblStyle styleId="{27F3AC61-8006-464D-B01E-535BC36286B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4738DF2-4600-43EB-9270-F8FDADFB2E3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snapToGrid="0">
      <p:cViewPr varScale="1">
        <p:scale>
          <a:sx n="129" d="100"/>
          <a:sy n="129" d="100"/>
        </p:scale>
        <p:origin x="200" y="7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Robinson" userId="f051939b7c67c953" providerId="LiveId" clId="{51D48D54-4EC4-174D-B4F7-1A35A17B4EDD}"/>
    <pc:docChg chg="undo custSel addSld delSld modSld sldOrd modMainMaster">
      <pc:chgData name="Richard Robinson" userId="f051939b7c67c953" providerId="LiveId" clId="{51D48D54-4EC4-174D-B4F7-1A35A17B4EDD}" dt="2025-05-08T18:15:43.226" v="1184"/>
      <pc:docMkLst>
        <pc:docMk/>
      </pc:docMkLst>
      <pc:sldChg chg="modSp del">
        <pc:chgData name="Richard Robinson" userId="f051939b7c67c953" providerId="LiveId" clId="{51D48D54-4EC4-174D-B4F7-1A35A17B4EDD}" dt="2025-04-28T07:15:34.814" v="15" actId="2696"/>
        <pc:sldMkLst>
          <pc:docMk/>
          <pc:sldMk cId="0" sldId="256"/>
        </pc:sldMkLst>
      </pc:sldChg>
      <pc:sldChg chg="addSp modSp mod">
        <pc:chgData name="Richard Robinson" userId="f051939b7c67c953" providerId="LiveId" clId="{51D48D54-4EC4-174D-B4F7-1A35A17B4EDD}" dt="2025-04-28T07:16:20.311" v="34" actId="14100"/>
        <pc:sldMkLst>
          <pc:docMk/>
          <pc:sldMk cId="0" sldId="257"/>
        </pc:sldMkLst>
        <pc:spChg chg="add mod">
          <ac:chgData name="Richard Robinson" userId="f051939b7c67c953" providerId="LiveId" clId="{51D48D54-4EC4-174D-B4F7-1A35A17B4EDD}" dt="2025-04-28T07:15:52.736" v="18"/>
          <ac:spMkLst>
            <pc:docMk/>
            <pc:sldMk cId="0" sldId="257"/>
            <ac:spMk id="2" creationId="{FE4FB17D-1070-D982-9877-381AF7C6482C}"/>
          </ac:spMkLst>
        </pc:spChg>
        <pc:spChg chg="mod">
          <ac:chgData name="Richard Robinson" userId="f051939b7c67c953" providerId="LiveId" clId="{51D48D54-4EC4-174D-B4F7-1A35A17B4EDD}" dt="2025-04-28T07:16:20.311" v="34" actId="14100"/>
          <ac:spMkLst>
            <pc:docMk/>
            <pc:sldMk cId="0" sldId="257"/>
            <ac:spMk id="94" creationId="{00000000-0000-0000-0000-000000000000}"/>
          </ac:spMkLst>
        </pc:spChg>
      </pc:sldChg>
      <pc:sldChg chg="addSp delSp modSp mod modAnim">
        <pc:chgData name="Richard Robinson" userId="f051939b7c67c953" providerId="LiveId" clId="{51D48D54-4EC4-174D-B4F7-1A35A17B4EDD}" dt="2025-05-08T18:15:43.226" v="1184"/>
        <pc:sldMkLst>
          <pc:docMk/>
          <pc:sldMk cId="0" sldId="258"/>
        </pc:sldMkLst>
        <pc:spChg chg="add mod">
          <ac:chgData name="Richard Robinson" userId="f051939b7c67c953" providerId="LiveId" clId="{51D48D54-4EC4-174D-B4F7-1A35A17B4EDD}" dt="2025-04-28T07:17:49.336" v="48" actId="207"/>
          <ac:spMkLst>
            <pc:docMk/>
            <pc:sldMk cId="0" sldId="258"/>
            <ac:spMk id="4" creationId="{51AE275D-B1E1-C438-B7CE-24241A41EEFB}"/>
          </ac:spMkLst>
        </pc:spChg>
        <pc:spChg chg="mod">
          <ac:chgData name="Richard Robinson" userId="f051939b7c67c953" providerId="LiveId" clId="{51D48D54-4EC4-174D-B4F7-1A35A17B4EDD}" dt="2025-04-28T07:21:42.478" v="152" actId="1036"/>
          <ac:spMkLst>
            <pc:docMk/>
            <pc:sldMk cId="0" sldId="258"/>
            <ac:spMk id="107" creationId="{00000000-0000-0000-0000-000000000000}"/>
          </ac:spMkLst>
        </pc:spChg>
        <pc:spChg chg="mod">
          <ac:chgData name="Richard Robinson" userId="f051939b7c67c953" providerId="LiveId" clId="{51D48D54-4EC4-174D-B4F7-1A35A17B4EDD}" dt="2025-04-28T07:22:28.648" v="175" actId="1036"/>
          <ac:spMkLst>
            <pc:docMk/>
            <pc:sldMk cId="0" sldId="258"/>
            <ac:spMk id="108" creationId="{00000000-0000-0000-0000-000000000000}"/>
          </ac:spMkLst>
        </pc:spChg>
        <pc:spChg chg="mod">
          <ac:chgData name="Richard Robinson" userId="f051939b7c67c953" providerId="LiveId" clId="{51D48D54-4EC4-174D-B4F7-1A35A17B4EDD}" dt="2025-04-28T07:20:35.501" v="121" actId="122"/>
          <ac:spMkLst>
            <pc:docMk/>
            <pc:sldMk cId="0" sldId="258"/>
            <ac:spMk id="109" creationId="{00000000-0000-0000-0000-000000000000}"/>
          </ac:spMkLst>
        </pc:spChg>
        <pc:grpChg chg="add mod">
          <ac:chgData name="Richard Robinson" userId="f051939b7c67c953" providerId="LiveId" clId="{51D48D54-4EC4-174D-B4F7-1A35A17B4EDD}" dt="2025-04-28T07:19:54.322" v="113" actId="164"/>
          <ac:grpSpMkLst>
            <pc:docMk/>
            <pc:sldMk cId="0" sldId="258"/>
            <ac:grpSpMk id="5" creationId="{BCB54B18-7AA2-EB33-2CE8-C60EF67322C3}"/>
          </ac:grpSpMkLst>
        </pc:grpChg>
        <pc:graphicFrameChg chg="mod modGraphic">
          <ac:chgData name="Richard Robinson" userId="f051939b7c67c953" providerId="LiveId" clId="{51D48D54-4EC4-174D-B4F7-1A35A17B4EDD}" dt="2025-04-28T07:18:52.978" v="77" actId="1036"/>
          <ac:graphicFrameMkLst>
            <pc:docMk/>
            <pc:sldMk cId="0" sldId="258"/>
            <ac:graphicFrameMk id="100" creationId="{00000000-0000-0000-0000-000000000000}"/>
          </ac:graphicFrameMkLst>
        </pc:graphicFrameChg>
        <pc:picChg chg="mod">
          <ac:chgData name="Richard Robinson" userId="f051939b7c67c953" providerId="LiveId" clId="{51D48D54-4EC4-174D-B4F7-1A35A17B4EDD}" dt="2025-04-28T07:21:10.113" v="130" actId="1036"/>
          <ac:picMkLst>
            <pc:docMk/>
            <pc:sldMk cId="0" sldId="258"/>
            <ac:picMk id="101" creationId="{00000000-0000-0000-0000-000000000000}"/>
          </ac:picMkLst>
        </pc:picChg>
        <pc:picChg chg="mod">
          <ac:chgData name="Richard Robinson" userId="f051939b7c67c953" providerId="LiveId" clId="{51D48D54-4EC4-174D-B4F7-1A35A17B4EDD}" dt="2025-04-28T07:20:01.996" v="115" actId="1582"/>
          <ac:picMkLst>
            <pc:docMk/>
            <pc:sldMk cId="0" sldId="258"/>
            <ac:picMk id="102" creationId="{00000000-0000-0000-0000-000000000000}"/>
          </ac:picMkLst>
        </pc:picChg>
        <pc:picChg chg="mod">
          <ac:chgData name="Richard Robinson" userId="f051939b7c67c953" providerId="LiveId" clId="{51D48D54-4EC4-174D-B4F7-1A35A17B4EDD}" dt="2025-04-28T07:20:01.996" v="115" actId="1582"/>
          <ac:picMkLst>
            <pc:docMk/>
            <pc:sldMk cId="0" sldId="258"/>
            <ac:picMk id="103" creationId="{00000000-0000-0000-0000-000000000000}"/>
          </ac:picMkLst>
        </pc:picChg>
        <pc:picChg chg="mod">
          <ac:chgData name="Richard Robinson" userId="f051939b7c67c953" providerId="LiveId" clId="{51D48D54-4EC4-174D-B4F7-1A35A17B4EDD}" dt="2025-04-28T07:20:01.996" v="115" actId="1582"/>
          <ac:picMkLst>
            <pc:docMk/>
            <pc:sldMk cId="0" sldId="258"/>
            <ac:picMk id="104" creationId="{00000000-0000-0000-0000-000000000000}"/>
          </ac:picMkLst>
        </pc:picChg>
        <pc:picChg chg="mod">
          <ac:chgData name="Richard Robinson" userId="f051939b7c67c953" providerId="LiveId" clId="{51D48D54-4EC4-174D-B4F7-1A35A17B4EDD}" dt="2025-04-28T07:22:28.648" v="175" actId="1036"/>
          <ac:picMkLst>
            <pc:docMk/>
            <pc:sldMk cId="0" sldId="258"/>
            <ac:picMk id="105" creationId="{00000000-0000-0000-0000-000000000000}"/>
          </ac:picMkLst>
        </pc:picChg>
        <pc:picChg chg="mod">
          <ac:chgData name="Richard Robinson" userId="f051939b7c67c953" providerId="LiveId" clId="{51D48D54-4EC4-174D-B4F7-1A35A17B4EDD}" dt="2025-04-28T07:21:52.907" v="155" actId="1582"/>
          <ac:picMkLst>
            <pc:docMk/>
            <pc:sldMk cId="0" sldId="258"/>
            <ac:picMk id="106" creationId="{00000000-0000-0000-0000-000000000000}"/>
          </ac:picMkLst>
        </pc:picChg>
      </pc:sldChg>
      <pc:sldChg chg="addSp delSp modSp mod">
        <pc:chgData name="Richard Robinson" userId="f051939b7c67c953" providerId="LiveId" clId="{51D48D54-4EC4-174D-B4F7-1A35A17B4EDD}" dt="2025-04-28T07:26:36.004" v="275" actId="1076"/>
        <pc:sldMkLst>
          <pc:docMk/>
          <pc:sldMk cId="0" sldId="259"/>
        </pc:sldMkLst>
        <pc:spChg chg="add mod">
          <ac:chgData name="Richard Robinson" userId="f051939b7c67c953" providerId="LiveId" clId="{51D48D54-4EC4-174D-B4F7-1A35A17B4EDD}" dt="2025-04-28T07:23:11.050" v="237" actId="14100"/>
          <ac:spMkLst>
            <pc:docMk/>
            <pc:sldMk cId="0" sldId="259"/>
            <ac:spMk id="4" creationId="{927628B2-7D26-FD61-7C3A-E5C7F2661B63}"/>
          </ac:spMkLst>
        </pc:spChg>
        <pc:picChg chg="mod topLvl">
          <ac:chgData name="Richard Robinson" userId="f051939b7c67c953" providerId="LiveId" clId="{51D48D54-4EC4-174D-B4F7-1A35A17B4EDD}" dt="2025-04-28T07:26:00.212" v="269" actId="165"/>
          <ac:picMkLst>
            <pc:docMk/>
            <pc:sldMk cId="0" sldId="259"/>
            <ac:picMk id="115" creationId="{00000000-0000-0000-0000-000000000000}"/>
          </ac:picMkLst>
        </pc:picChg>
        <pc:picChg chg="mod">
          <ac:chgData name="Richard Robinson" userId="f051939b7c67c953" providerId="LiveId" clId="{51D48D54-4EC4-174D-B4F7-1A35A17B4EDD}" dt="2025-04-28T07:26:13.502" v="272" actId="1076"/>
          <ac:picMkLst>
            <pc:docMk/>
            <pc:sldMk cId="0" sldId="259"/>
            <ac:picMk id="116" creationId="{00000000-0000-0000-0000-000000000000}"/>
          </ac:picMkLst>
        </pc:picChg>
        <pc:picChg chg="mod">
          <ac:chgData name="Richard Robinson" userId="f051939b7c67c953" providerId="LiveId" clId="{51D48D54-4EC4-174D-B4F7-1A35A17B4EDD}" dt="2025-04-28T07:26:36.004" v="275" actId="1076"/>
          <ac:picMkLst>
            <pc:docMk/>
            <pc:sldMk cId="0" sldId="259"/>
            <ac:picMk id="117" creationId="{00000000-0000-0000-0000-000000000000}"/>
          </ac:picMkLst>
        </pc:picChg>
        <pc:picChg chg="mod">
          <ac:chgData name="Richard Robinson" userId="f051939b7c67c953" providerId="LiveId" clId="{51D48D54-4EC4-174D-B4F7-1A35A17B4EDD}" dt="2025-04-28T07:25:47.306" v="267" actId="1076"/>
          <ac:picMkLst>
            <pc:docMk/>
            <pc:sldMk cId="0" sldId="259"/>
            <ac:picMk id="118" creationId="{00000000-0000-0000-0000-000000000000}"/>
          </ac:picMkLst>
        </pc:picChg>
        <pc:picChg chg="mod topLvl">
          <ac:chgData name="Richard Robinson" userId="f051939b7c67c953" providerId="LiveId" clId="{51D48D54-4EC4-174D-B4F7-1A35A17B4EDD}" dt="2025-04-28T07:26:00.212" v="269" actId="165"/>
          <ac:picMkLst>
            <pc:docMk/>
            <pc:sldMk cId="0" sldId="259"/>
            <ac:picMk id="119" creationId="{00000000-0000-0000-0000-000000000000}"/>
          </ac:picMkLst>
        </pc:picChg>
        <pc:picChg chg="mod topLvl">
          <ac:chgData name="Richard Robinson" userId="f051939b7c67c953" providerId="LiveId" clId="{51D48D54-4EC4-174D-B4F7-1A35A17B4EDD}" dt="2025-04-28T07:26:08.494" v="271" actId="1076"/>
          <ac:picMkLst>
            <pc:docMk/>
            <pc:sldMk cId="0" sldId="259"/>
            <ac:picMk id="120" creationId="{00000000-0000-0000-0000-000000000000}"/>
          </ac:picMkLst>
        </pc:picChg>
      </pc:sldChg>
      <pc:sldChg chg="addSp delSp modSp mod">
        <pc:chgData name="Richard Robinson" userId="f051939b7c67c953" providerId="LiveId" clId="{51D48D54-4EC4-174D-B4F7-1A35A17B4EDD}" dt="2025-04-28T07:33:41.043" v="544" actId="1076"/>
        <pc:sldMkLst>
          <pc:docMk/>
          <pc:sldMk cId="0" sldId="260"/>
        </pc:sldMkLst>
        <pc:spChg chg="add mod">
          <ac:chgData name="Richard Robinson" userId="f051939b7c67c953" providerId="LiveId" clId="{51D48D54-4EC4-174D-B4F7-1A35A17B4EDD}" dt="2025-04-28T07:27:57.060" v="280" actId="403"/>
          <ac:spMkLst>
            <pc:docMk/>
            <pc:sldMk cId="0" sldId="260"/>
            <ac:spMk id="2" creationId="{D01B293F-7C7F-7A81-4E45-7F584AED0781}"/>
          </ac:spMkLst>
        </pc:spChg>
        <pc:spChg chg="mod">
          <ac:chgData name="Richard Robinson" userId="f051939b7c67c953" providerId="LiveId" clId="{51D48D54-4EC4-174D-B4F7-1A35A17B4EDD}" dt="2025-04-28T07:32:11.966" v="493" actId="164"/>
          <ac:spMkLst>
            <pc:docMk/>
            <pc:sldMk cId="0" sldId="260"/>
            <ac:spMk id="132" creationId="{00000000-0000-0000-0000-000000000000}"/>
          </ac:spMkLst>
        </pc:spChg>
        <pc:spChg chg="mod">
          <ac:chgData name="Richard Robinson" userId="f051939b7c67c953" providerId="LiveId" clId="{51D48D54-4EC4-174D-B4F7-1A35A17B4EDD}" dt="2025-04-28T07:32:27.252" v="496" actId="164"/>
          <ac:spMkLst>
            <pc:docMk/>
            <pc:sldMk cId="0" sldId="260"/>
            <ac:spMk id="133" creationId="{00000000-0000-0000-0000-000000000000}"/>
          </ac:spMkLst>
        </pc:spChg>
        <pc:spChg chg="mod">
          <ac:chgData name="Richard Robinson" userId="f051939b7c67c953" providerId="LiveId" clId="{51D48D54-4EC4-174D-B4F7-1A35A17B4EDD}" dt="2025-04-28T07:32:33.574" v="497" actId="164"/>
          <ac:spMkLst>
            <pc:docMk/>
            <pc:sldMk cId="0" sldId="260"/>
            <ac:spMk id="134" creationId="{00000000-0000-0000-0000-000000000000}"/>
          </ac:spMkLst>
        </pc:spChg>
        <pc:spChg chg="mod">
          <ac:chgData name="Richard Robinson" userId="f051939b7c67c953" providerId="LiveId" clId="{51D48D54-4EC4-174D-B4F7-1A35A17B4EDD}" dt="2025-04-28T07:33:15.880" v="541" actId="408"/>
          <ac:spMkLst>
            <pc:docMk/>
            <pc:sldMk cId="0" sldId="260"/>
            <ac:spMk id="135" creationId="{00000000-0000-0000-0000-000000000000}"/>
          </ac:spMkLst>
        </pc:spChg>
        <pc:spChg chg="mod">
          <ac:chgData name="Richard Robinson" userId="f051939b7c67c953" providerId="LiveId" clId="{51D48D54-4EC4-174D-B4F7-1A35A17B4EDD}" dt="2025-04-28T07:32:20.363" v="495" actId="164"/>
          <ac:spMkLst>
            <pc:docMk/>
            <pc:sldMk cId="0" sldId="260"/>
            <ac:spMk id="136" creationId="{00000000-0000-0000-0000-000000000000}"/>
          </ac:spMkLst>
        </pc:spChg>
        <pc:spChg chg="mod">
          <ac:chgData name="Richard Robinson" userId="f051939b7c67c953" providerId="LiveId" clId="{51D48D54-4EC4-174D-B4F7-1A35A17B4EDD}" dt="2025-04-28T07:32:56.946" v="538" actId="164"/>
          <ac:spMkLst>
            <pc:docMk/>
            <pc:sldMk cId="0" sldId="260"/>
            <ac:spMk id="137" creationId="{00000000-0000-0000-0000-000000000000}"/>
          </ac:spMkLst>
        </pc:spChg>
        <pc:grpChg chg="add mod">
          <ac:chgData name="Richard Robinson" userId="f051939b7c67c953" providerId="LiveId" clId="{51D48D54-4EC4-174D-B4F7-1A35A17B4EDD}" dt="2025-04-28T07:33:15.880" v="541" actId="408"/>
          <ac:grpSpMkLst>
            <pc:docMk/>
            <pc:sldMk cId="0" sldId="260"/>
            <ac:grpSpMk id="5" creationId="{23D5FA4F-BA23-CB07-85BB-83291DD8DA70}"/>
          </ac:grpSpMkLst>
        </pc:grpChg>
        <pc:grpChg chg="add mod">
          <ac:chgData name="Richard Robinson" userId="f051939b7c67c953" providerId="LiveId" clId="{51D48D54-4EC4-174D-B4F7-1A35A17B4EDD}" dt="2025-04-28T07:33:15.880" v="541" actId="408"/>
          <ac:grpSpMkLst>
            <pc:docMk/>
            <pc:sldMk cId="0" sldId="260"/>
            <ac:grpSpMk id="6" creationId="{0A4294F0-CDE2-D025-6261-0B642AE995EF}"/>
          </ac:grpSpMkLst>
        </pc:grpChg>
        <pc:grpChg chg="add mod">
          <ac:chgData name="Richard Robinson" userId="f051939b7c67c953" providerId="LiveId" clId="{51D48D54-4EC4-174D-B4F7-1A35A17B4EDD}" dt="2025-04-28T07:33:15.880" v="541" actId="408"/>
          <ac:grpSpMkLst>
            <pc:docMk/>
            <pc:sldMk cId="0" sldId="260"/>
            <ac:grpSpMk id="7" creationId="{15819F98-47EB-6BA4-8405-5BEEF4BC97C4}"/>
          </ac:grpSpMkLst>
        </pc:grpChg>
        <pc:grpChg chg="add mod">
          <ac:chgData name="Richard Robinson" userId="f051939b7c67c953" providerId="LiveId" clId="{51D48D54-4EC4-174D-B4F7-1A35A17B4EDD}" dt="2025-04-28T07:33:31.466" v="542" actId="1076"/>
          <ac:grpSpMkLst>
            <pc:docMk/>
            <pc:sldMk cId="0" sldId="260"/>
            <ac:grpSpMk id="8" creationId="{98ED29FC-D619-1E95-05D6-3B27D350C5B6}"/>
          </ac:grpSpMkLst>
        </pc:grpChg>
        <pc:grpChg chg="add mod">
          <ac:chgData name="Richard Robinson" userId="f051939b7c67c953" providerId="LiveId" clId="{51D48D54-4EC4-174D-B4F7-1A35A17B4EDD}" dt="2025-04-28T07:33:36.120" v="543" actId="1076"/>
          <ac:grpSpMkLst>
            <pc:docMk/>
            <pc:sldMk cId="0" sldId="260"/>
            <ac:grpSpMk id="9" creationId="{4E970061-A8ED-7391-3274-66648AC03A88}"/>
          </ac:grpSpMkLst>
        </pc:grpChg>
        <pc:grpChg chg="add mod">
          <ac:chgData name="Richard Robinson" userId="f051939b7c67c953" providerId="LiveId" clId="{51D48D54-4EC4-174D-B4F7-1A35A17B4EDD}" dt="2025-04-28T07:33:41.043" v="544" actId="1076"/>
          <ac:grpSpMkLst>
            <pc:docMk/>
            <pc:sldMk cId="0" sldId="260"/>
            <ac:grpSpMk id="10" creationId="{D40FC690-1BDA-E020-6EF2-47A42133C6E4}"/>
          </ac:grpSpMkLst>
        </pc:grpChg>
        <pc:picChg chg="mod">
          <ac:chgData name="Richard Robinson" userId="f051939b7c67c953" providerId="LiveId" clId="{51D48D54-4EC4-174D-B4F7-1A35A17B4EDD}" dt="2025-04-28T07:33:15.880" v="541" actId="408"/>
          <ac:picMkLst>
            <pc:docMk/>
            <pc:sldMk cId="0" sldId="260"/>
            <ac:picMk id="126" creationId="{00000000-0000-0000-0000-000000000000}"/>
          </ac:picMkLst>
        </pc:picChg>
        <pc:picChg chg="mod">
          <ac:chgData name="Richard Robinson" userId="f051939b7c67c953" providerId="LiveId" clId="{51D48D54-4EC4-174D-B4F7-1A35A17B4EDD}" dt="2025-04-28T07:32:20.363" v="495" actId="164"/>
          <ac:picMkLst>
            <pc:docMk/>
            <pc:sldMk cId="0" sldId="260"/>
            <ac:picMk id="127" creationId="{00000000-0000-0000-0000-000000000000}"/>
          </ac:picMkLst>
        </pc:picChg>
        <pc:picChg chg="mod">
          <ac:chgData name="Richard Robinson" userId="f051939b7c67c953" providerId="LiveId" clId="{51D48D54-4EC4-174D-B4F7-1A35A17B4EDD}" dt="2025-04-28T07:32:11.966" v="493" actId="164"/>
          <ac:picMkLst>
            <pc:docMk/>
            <pc:sldMk cId="0" sldId="260"/>
            <ac:picMk id="128" creationId="{00000000-0000-0000-0000-000000000000}"/>
          </ac:picMkLst>
        </pc:picChg>
        <pc:picChg chg="mod">
          <ac:chgData name="Richard Robinson" userId="f051939b7c67c953" providerId="LiveId" clId="{51D48D54-4EC4-174D-B4F7-1A35A17B4EDD}" dt="2025-04-28T07:32:33.574" v="497" actId="164"/>
          <ac:picMkLst>
            <pc:docMk/>
            <pc:sldMk cId="0" sldId="260"/>
            <ac:picMk id="129" creationId="{00000000-0000-0000-0000-000000000000}"/>
          </ac:picMkLst>
        </pc:picChg>
        <pc:picChg chg="mod">
          <ac:chgData name="Richard Robinson" userId="f051939b7c67c953" providerId="LiveId" clId="{51D48D54-4EC4-174D-B4F7-1A35A17B4EDD}" dt="2025-04-28T07:32:27.252" v="496" actId="164"/>
          <ac:picMkLst>
            <pc:docMk/>
            <pc:sldMk cId="0" sldId="260"/>
            <ac:picMk id="130" creationId="{00000000-0000-0000-0000-000000000000}"/>
          </ac:picMkLst>
        </pc:picChg>
        <pc:picChg chg="mod">
          <ac:chgData name="Richard Robinson" userId="f051939b7c67c953" providerId="LiveId" clId="{51D48D54-4EC4-174D-B4F7-1A35A17B4EDD}" dt="2025-04-28T07:32:56.946" v="538" actId="164"/>
          <ac:picMkLst>
            <pc:docMk/>
            <pc:sldMk cId="0" sldId="260"/>
            <ac:picMk id="131" creationId="{00000000-0000-0000-0000-000000000000}"/>
          </ac:picMkLst>
        </pc:picChg>
        <pc:picChg chg="mod">
          <ac:chgData name="Richard Robinson" userId="f051939b7c67c953" providerId="LiveId" clId="{51D48D54-4EC4-174D-B4F7-1A35A17B4EDD}" dt="2025-04-28T07:32:27.252" v="496" actId="164"/>
          <ac:picMkLst>
            <pc:docMk/>
            <pc:sldMk cId="0" sldId="260"/>
            <ac:picMk id="138" creationId="{00000000-0000-0000-0000-000000000000}"/>
          </ac:picMkLst>
        </pc:picChg>
        <pc:picChg chg="mod">
          <ac:chgData name="Richard Robinson" userId="f051939b7c67c953" providerId="LiveId" clId="{51D48D54-4EC4-174D-B4F7-1A35A17B4EDD}" dt="2025-04-28T07:32:11.966" v="493" actId="164"/>
          <ac:picMkLst>
            <pc:docMk/>
            <pc:sldMk cId="0" sldId="260"/>
            <ac:picMk id="139" creationId="{00000000-0000-0000-0000-000000000000}"/>
          </ac:picMkLst>
        </pc:picChg>
        <pc:picChg chg="mod">
          <ac:chgData name="Richard Robinson" userId="f051939b7c67c953" providerId="LiveId" clId="{51D48D54-4EC4-174D-B4F7-1A35A17B4EDD}" dt="2025-04-28T07:32:33.574" v="497" actId="164"/>
          <ac:picMkLst>
            <pc:docMk/>
            <pc:sldMk cId="0" sldId="260"/>
            <ac:picMk id="140" creationId="{00000000-0000-0000-0000-000000000000}"/>
          </ac:picMkLst>
        </pc:picChg>
        <pc:picChg chg="mod">
          <ac:chgData name="Richard Robinson" userId="f051939b7c67c953" providerId="LiveId" clId="{51D48D54-4EC4-174D-B4F7-1A35A17B4EDD}" dt="2025-04-28T07:33:15.880" v="541" actId="408"/>
          <ac:picMkLst>
            <pc:docMk/>
            <pc:sldMk cId="0" sldId="260"/>
            <ac:picMk id="141" creationId="{00000000-0000-0000-0000-000000000000}"/>
          </ac:picMkLst>
        </pc:picChg>
        <pc:picChg chg="mod">
          <ac:chgData name="Richard Robinson" userId="f051939b7c67c953" providerId="LiveId" clId="{51D48D54-4EC4-174D-B4F7-1A35A17B4EDD}" dt="2025-04-28T07:32:20.363" v="495" actId="164"/>
          <ac:picMkLst>
            <pc:docMk/>
            <pc:sldMk cId="0" sldId="260"/>
            <ac:picMk id="142" creationId="{00000000-0000-0000-0000-000000000000}"/>
          </ac:picMkLst>
        </pc:picChg>
        <pc:picChg chg="mod">
          <ac:chgData name="Richard Robinson" userId="f051939b7c67c953" providerId="LiveId" clId="{51D48D54-4EC4-174D-B4F7-1A35A17B4EDD}" dt="2025-04-28T07:32:56.946" v="538" actId="164"/>
          <ac:picMkLst>
            <pc:docMk/>
            <pc:sldMk cId="0" sldId="260"/>
            <ac:picMk id="143" creationId="{00000000-0000-0000-0000-000000000000}"/>
          </ac:picMkLst>
        </pc:picChg>
      </pc:sldChg>
      <pc:sldChg chg="addSp delSp modSp mod">
        <pc:chgData name="Richard Robinson" userId="f051939b7c67c953" providerId="LiveId" clId="{51D48D54-4EC4-174D-B4F7-1A35A17B4EDD}" dt="2025-04-28T07:37:13.109" v="603" actId="14100"/>
        <pc:sldMkLst>
          <pc:docMk/>
          <pc:sldMk cId="0" sldId="261"/>
        </pc:sldMkLst>
        <pc:spChg chg="add mod">
          <ac:chgData name="Richard Robinson" userId="f051939b7c67c953" providerId="LiveId" clId="{51D48D54-4EC4-174D-B4F7-1A35A17B4EDD}" dt="2025-04-28T07:37:13.109" v="603" actId="14100"/>
          <ac:spMkLst>
            <pc:docMk/>
            <pc:sldMk cId="0" sldId="261"/>
            <ac:spMk id="4" creationId="{252D0EF7-29D1-49C3-95CA-6FCDA0DF91DA}"/>
          </ac:spMkLst>
        </pc:spChg>
        <pc:spChg chg="mod">
          <ac:chgData name="Richard Robinson" userId="f051939b7c67c953" providerId="LiveId" clId="{51D48D54-4EC4-174D-B4F7-1A35A17B4EDD}" dt="2025-04-28T07:36:23.619" v="596" actId="1076"/>
          <ac:spMkLst>
            <pc:docMk/>
            <pc:sldMk cId="0" sldId="261"/>
            <ac:spMk id="150" creationId="{00000000-0000-0000-0000-000000000000}"/>
          </ac:spMkLst>
        </pc:spChg>
        <pc:spChg chg="mod">
          <ac:chgData name="Richard Robinson" userId="f051939b7c67c953" providerId="LiveId" clId="{51D48D54-4EC4-174D-B4F7-1A35A17B4EDD}" dt="2025-04-28T07:36:26.519" v="597" actId="1076"/>
          <ac:spMkLst>
            <pc:docMk/>
            <pc:sldMk cId="0" sldId="261"/>
            <ac:spMk id="151" creationId="{00000000-0000-0000-0000-000000000000}"/>
          </ac:spMkLst>
        </pc:spChg>
        <pc:spChg chg="mod">
          <ac:chgData name="Richard Robinson" userId="f051939b7c67c953" providerId="LiveId" clId="{51D48D54-4EC4-174D-B4F7-1A35A17B4EDD}" dt="2025-04-28T07:36:32.208" v="598" actId="1076"/>
          <ac:spMkLst>
            <pc:docMk/>
            <pc:sldMk cId="0" sldId="261"/>
            <ac:spMk id="152" creationId="{00000000-0000-0000-0000-000000000000}"/>
          </ac:spMkLst>
        </pc:spChg>
        <pc:spChg chg="mod">
          <ac:chgData name="Richard Robinson" userId="f051939b7c67c953" providerId="LiveId" clId="{51D48D54-4EC4-174D-B4F7-1A35A17B4EDD}" dt="2025-04-28T07:36:38.067" v="599" actId="1076"/>
          <ac:spMkLst>
            <pc:docMk/>
            <pc:sldMk cId="0" sldId="261"/>
            <ac:spMk id="153" creationId="{00000000-0000-0000-0000-000000000000}"/>
          </ac:spMkLst>
        </pc:spChg>
        <pc:spChg chg="mod">
          <ac:chgData name="Richard Robinson" userId="f051939b7c67c953" providerId="LiveId" clId="{51D48D54-4EC4-174D-B4F7-1A35A17B4EDD}" dt="2025-04-28T07:36:44.459" v="601" actId="1076"/>
          <ac:spMkLst>
            <pc:docMk/>
            <pc:sldMk cId="0" sldId="261"/>
            <ac:spMk id="154" creationId="{00000000-0000-0000-0000-000000000000}"/>
          </ac:spMkLst>
        </pc:spChg>
        <pc:spChg chg="mod">
          <ac:chgData name="Richard Robinson" userId="f051939b7c67c953" providerId="LiveId" clId="{51D48D54-4EC4-174D-B4F7-1A35A17B4EDD}" dt="2025-04-28T07:36:53.779" v="602" actId="1076"/>
          <ac:spMkLst>
            <pc:docMk/>
            <pc:sldMk cId="0" sldId="261"/>
            <ac:spMk id="155" creationId="{00000000-0000-0000-0000-000000000000}"/>
          </ac:spMkLst>
        </pc:spChg>
        <pc:picChg chg="mod">
          <ac:chgData name="Richard Robinson" userId="f051939b7c67c953" providerId="LiveId" clId="{51D48D54-4EC4-174D-B4F7-1A35A17B4EDD}" dt="2025-04-28T07:36:20.160" v="595" actId="1076"/>
          <ac:picMkLst>
            <pc:docMk/>
            <pc:sldMk cId="0" sldId="261"/>
            <ac:picMk id="148" creationId="{00000000-0000-0000-0000-000000000000}"/>
          </ac:picMkLst>
        </pc:picChg>
      </pc:sldChg>
      <pc:sldChg chg="addSp delSp modSp mod">
        <pc:chgData name="Richard Robinson" userId="f051939b7c67c953" providerId="LiveId" clId="{51D48D54-4EC4-174D-B4F7-1A35A17B4EDD}" dt="2025-04-28T07:40:28.682" v="713" actId="1036"/>
        <pc:sldMkLst>
          <pc:docMk/>
          <pc:sldMk cId="0" sldId="262"/>
        </pc:sldMkLst>
        <pc:spChg chg="add mod">
          <ac:chgData name="Richard Robinson" userId="f051939b7c67c953" providerId="LiveId" clId="{51D48D54-4EC4-174D-B4F7-1A35A17B4EDD}" dt="2025-04-28T07:39:38.400" v="689" actId="20577"/>
          <ac:spMkLst>
            <pc:docMk/>
            <pc:sldMk cId="0" sldId="262"/>
            <ac:spMk id="13" creationId="{DF402AF8-EED9-7A55-0D9B-0DA1F90FF137}"/>
          </ac:spMkLst>
        </pc:spChg>
        <pc:spChg chg="add del mod">
          <ac:chgData name="Richard Robinson" userId="f051939b7c67c953" providerId="LiveId" clId="{51D48D54-4EC4-174D-B4F7-1A35A17B4EDD}" dt="2025-04-28T07:39:02.463" v="677" actId="164"/>
          <ac:spMkLst>
            <pc:docMk/>
            <pc:sldMk cId="0" sldId="262"/>
            <ac:spMk id="166" creationId="{00000000-0000-0000-0000-000000000000}"/>
          </ac:spMkLst>
        </pc:spChg>
        <pc:spChg chg="mod">
          <ac:chgData name="Richard Robinson" userId="f051939b7c67c953" providerId="LiveId" clId="{51D48D54-4EC4-174D-B4F7-1A35A17B4EDD}" dt="2025-04-28T07:40:04.569" v="692" actId="404"/>
          <ac:spMkLst>
            <pc:docMk/>
            <pc:sldMk cId="0" sldId="262"/>
            <ac:spMk id="175" creationId="{00000000-0000-0000-0000-000000000000}"/>
          </ac:spMkLst>
        </pc:spChg>
        <pc:spChg chg="mod">
          <ac:chgData name="Richard Robinson" userId="f051939b7c67c953" providerId="LiveId" clId="{51D48D54-4EC4-174D-B4F7-1A35A17B4EDD}" dt="2025-04-28T07:40:04.569" v="692" actId="404"/>
          <ac:spMkLst>
            <pc:docMk/>
            <pc:sldMk cId="0" sldId="262"/>
            <ac:spMk id="176" creationId="{00000000-0000-0000-0000-000000000000}"/>
          </ac:spMkLst>
        </pc:spChg>
        <pc:spChg chg="mod">
          <ac:chgData name="Richard Robinson" userId="f051939b7c67c953" providerId="LiveId" clId="{51D48D54-4EC4-174D-B4F7-1A35A17B4EDD}" dt="2025-04-28T07:40:04.569" v="692" actId="404"/>
          <ac:spMkLst>
            <pc:docMk/>
            <pc:sldMk cId="0" sldId="262"/>
            <ac:spMk id="177" creationId="{00000000-0000-0000-0000-000000000000}"/>
          </ac:spMkLst>
        </pc:spChg>
        <pc:spChg chg="mod">
          <ac:chgData name="Richard Robinson" userId="f051939b7c67c953" providerId="LiveId" clId="{51D48D54-4EC4-174D-B4F7-1A35A17B4EDD}" dt="2025-04-28T07:40:04.569" v="692" actId="404"/>
          <ac:spMkLst>
            <pc:docMk/>
            <pc:sldMk cId="0" sldId="262"/>
            <ac:spMk id="178" creationId="{00000000-0000-0000-0000-000000000000}"/>
          </ac:spMkLst>
        </pc:spChg>
        <pc:spChg chg="mod">
          <ac:chgData name="Richard Robinson" userId="f051939b7c67c953" providerId="LiveId" clId="{51D48D54-4EC4-174D-B4F7-1A35A17B4EDD}" dt="2025-04-28T07:40:04.569" v="692" actId="404"/>
          <ac:spMkLst>
            <pc:docMk/>
            <pc:sldMk cId="0" sldId="262"/>
            <ac:spMk id="179" creationId="{00000000-0000-0000-0000-000000000000}"/>
          </ac:spMkLst>
        </pc:spChg>
        <pc:spChg chg="mod">
          <ac:chgData name="Richard Robinson" userId="f051939b7c67c953" providerId="LiveId" clId="{51D48D54-4EC4-174D-B4F7-1A35A17B4EDD}" dt="2025-04-28T07:40:04.569" v="692" actId="404"/>
          <ac:spMkLst>
            <pc:docMk/>
            <pc:sldMk cId="0" sldId="262"/>
            <ac:spMk id="180" creationId="{00000000-0000-0000-0000-000000000000}"/>
          </ac:spMkLst>
        </pc:spChg>
        <pc:spChg chg="mod">
          <ac:chgData name="Richard Robinson" userId="f051939b7c67c953" providerId="LiveId" clId="{51D48D54-4EC4-174D-B4F7-1A35A17B4EDD}" dt="2025-04-28T07:40:16.552" v="694" actId="404"/>
          <ac:spMkLst>
            <pc:docMk/>
            <pc:sldMk cId="0" sldId="262"/>
            <ac:spMk id="181" creationId="{00000000-0000-0000-0000-000000000000}"/>
          </ac:spMkLst>
        </pc:spChg>
        <pc:spChg chg="mod">
          <ac:chgData name="Richard Robinson" userId="f051939b7c67c953" providerId="LiveId" clId="{51D48D54-4EC4-174D-B4F7-1A35A17B4EDD}" dt="2025-04-28T07:40:16.552" v="694" actId="404"/>
          <ac:spMkLst>
            <pc:docMk/>
            <pc:sldMk cId="0" sldId="262"/>
            <ac:spMk id="182" creationId="{00000000-0000-0000-0000-000000000000}"/>
          </ac:spMkLst>
        </pc:spChg>
        <pc:spChg chg="mod">
          <ac:chgData name="Richard Robinson" userId="f051939b7c67c953" providerId="LiveId" clId="{51D48D54-4EC4-174D-B4F7-1A35A17B4EDD}" dt="2025-04-28T07:40:16.552" v="694" actId="404"/>
          <ac:spMkLst>
            <pc:docMk/>
            <pc:sldMk cId="0" sldId="262"/>
            <ac:spMk id="183" creationId="{00000000-0000-0000-0000-000000000000}"/>
          </ac:spMkLst>
        </pc:spChg>
        <pc:spChg chg="mod">
          <ac:chgData name="Richard Robinson" userId="f051939b7c67c953" providerId="LiveId" clId="{51D48D54-4EC4-174D-B4F7-1A35A17B4EDD}" dt="2025-04-28T07:40:16.552" v="694" actId="404"/>
          <ac:spMkLst>
            <pc:docMk/>
            <pc:sldMk cId="0" sldId="262"/>
            <ac:spMk id="184" creationId="{00000000-0000-0000-0000-000000000000}"/>
          </ac:spMkLst>
        </pc:spChg>
        <pc:spChg chg="mod">
          <ac:chgData name="Richard Robinson" userId="f051939b7c67c953" providerId="LiveId" clId="{51D48D54-4EC4-174D-B4F7-1A35A17B4EDD}" dt="2025-04-28T07:40:16.552" v="694" actId="404"/>
          <ac:spMkLst>
            <pc:docMk/>
            <pc:sldMk cId="0" sldId="262"/>
            <ac:spMk id="185" creationId="{00000000-0000-0000-0000-000000000000}"/>
          </ac:spMkLst>
        </pc:spChg>
        <pc:spChg chg="mod">
          <ac:chgData name="Richard Robinson" userId="f051939b7c67c953" providerId="LiveId" clId="{51D48D54-4EC4-174D-B4F7-1A35A17B4EDD}" dt="2025-04-28T07:40:16.552" v="694" actId="404"/>
          <ac:spMkLst>
            <pc:docMk/>
            <pc:sldMk cId="0" sldId="262"/>
            <ac:spMk id="186" creationId="{00000000-0000-0000-0000-000000000000}"/>
          </ac:spMkLst>
        </pc:spChg>
        <pc:spChg chg="mod">
          <ac:chgData name="Richard Robinson" userId="f051939b7c67c953" providerId="LiveId" clId="{51D48D54-4EC4-174D-B4F7-1A35A17B4EDD}" dt="2025-04-28T07:37:30.113" v="619" actId="1036"/>
          <ac:spMkLst>
            <pc:docMk/>
            <pc:sldMk cId="0" sldId="262"/>
            <ac:spMk id="187" creationId="{00000000-0000-0000-0000-000000000000}"/>
          </ac:spMkLst>
        </pc:spChg>
        <pc:grpChg chg="mod">
          <ac:chgData name="Richard Robinson" userId="f051939b7c67c953" providerId="LiveId" clId="{51D48D54-4EC4-174D-B4F7-1A35A17B4EDD}" dt="2025-04-28T07:39:02.463" v="677" actId="164"/>
          <ac:grpSpMkLst>
            <pc:docMk/>
            <pc:sldMk cId="0" sldId="262"/>
            <ac:grpSpMk id="2" creationId="{BE4BB1EA-638B-17EF-D449-AF82EC7E8DAA}"/>
          </ac:grpSpMkLst>
        </pc:grpChg>
        <pc:grpChg chg="add mod">
          <ac:chgData name="Richard Robinson" userId="f051939b7c67c953" providerId="LiveId" clId="{51D48D54-4EC4-174D-B4F7-1A35A17B4EDD}" dt="2025-04-28T07:40:28.682" v="713" actId="1036"/>
          <ac:grpSpMkLst>
            <pc:docMk/>
            <pc:sldMk cId="0" sldId="262"/>
            <ac:grpSpMk id="6" creationId="{5069DDE8-2E5D-98CF-8ED5-6611AD0C7F26}"/>
          </ac:grpSpMkLst>
        </pc:grpChg>
      </pc:sldChg>
      <pc:sldChg chg="addSp delSp modSp mod">
        <pc:chgData name="Richard Robinson" userId="f051939b7c67c953" providerId="LiveId" clId="{51D48D54-4EC4-174D-B4F7-1A35A17B4EDD}" dt="2025-04-28T07:41:46.783" v="750" actId="404"/>
        <pc:sldMkLst>
          <pc:docMk/>
          <pc:sldMk cId="0" sldId="263"/>
        </pc:sldMkLst>
        <pc:spChg chg="add mod">
          <ac:chgData name="Richard Robinson" userId="f051939b7c67c953" providerId="LiveId" clId="{51D48D54-4EC4-174D-B4F7-1A35A17B4EDD}" dt="2025-04-28T07:41:03.252" v="741" actId="20577"/>
          <ac:spMkLst>
            <pc:docMk/>
            <pc:sldMk cId="0" sldId="263"/>
            <ac:spMk id="6" creationId="{3FC20835-1E6E-BBA4-A529-291414A93C5A}"/>
          </ac:spMkLst>
        </pc:spChg>
        <pc:spChg chg="mod">
          <ac:chgData name="Richard Robinson" userId="f051939b7c67c953" providerId="LiveId" clId="{51D48D54-4EC4-174D-B4F7-1A35A17B4EDD}" dt="2025-04-28T07:41:30.404" v="747" actId="404"/>
          <ac:spMkLst>
            <pc:docMk/>
            <pc:sldMk cId="0" sldId="263"/>
            <ac:spMk id="199" creationId="{00000000-0000-0000-0000-000000000000}"/>
          </ac:spMkLst>
        </pc:spChg>
        <pc:spChg chg="mod">
          <ac:chgData name="Richard Robinson" userId="f051939b7c67c953" providerId="LiveId" clId="{51D48D54-4EC4-174D-B4F7-1A35A17B4EDD}" dt="2025-04-28T07:41:30.404" v="747" actId="404"/>
          <ac:spMkLst>
            <pc:docMk/>
            <pc:sldMk cId="0" sldId="263"/>
            <ac:spMk id="204" creationId="{00000000-0000-0000-0000-000000000000}"/>
          </ac:spMkLst>
        </pc:spChg>
        <pc:spChg chg="mod">
          <ac:chgData name="Richard Robinson" userId="f051939b7c67c953" providerId="LiveId" clId="{51D48D54-4EC4-174D-B4F7-1A35A17B4EDD}" dt="2025-04-28T07:41:30.404" v="747" actId="404"/>
          <ac:spMkLst>
            <pc:docMk/>
            <pc:sldMk cId="0" sldId="263"/>
            <ac:spMk id="208" creationId="{00000000-0000-0000-0000-000000000000}"/>
          </ac:spMkLst>
        </pc:spChg>
        <pc:spChg chg="mod">
          <ac:chgData name="Richard Robinson" userId="f051939b7c67c953" providerId="LiveId" clId="{51D48D54-4EC4-174D-B4F7-1A35A17B4EDD}" dt="2025-04-28T07:41:30.404" v="747" actId="404"/>
          <ac:spMkLst>
            <pc:docMk/>
            <pc:sldMk cId="0" sldId="263"/>
            <ac:spMk id="209" creationId="{00000000-0000-0000-0000-000000000000}"/>
          </ac:spMkLst>
        </pc:spChg>
        <pc:spChg chg="mod">
          <ac:chgData name="Richard Robinson" userId="f051939b7c67c953" providerId="LiveId" clId="{51D48D54-4EC4-174D-B4F7-1A35A17B4EDD}" dt="2025-04-28T07:41:30.404" v="747" actId="404"/>
          <ac:spMkLst>
            <pc:docMk/>
            <pc:sldMk cId="0" sldId="263"/>
            <ac:spMk id="210" creationId="{00000000-0000-0000-0000-000000000000}"/>
          </ac:spMkLst>
        </pc:spChg>
        <pc:spChg chg="mod">
          <ac:chgData name="Richard Robinson" userId="f051939b7c67c953" providerId="LiveId" clId="{51D48D54-4EC4-174D-B4F7-1A35A17B4EDD}" dt="2025-04-28T07:41:30.404" v="747" actId="404"/>
          <ac:spMkLst>
            <pc:docMk/>
            <pc:sldMk cId="0" sldId="263"/>
            <ac:spMk id="211" creationId="{00000000-0000-0000-0000-000000000000}"/>
          </ac:spMkLst>
        </pc:spChg>
        <pc:spChg chg="mod">
          <ac:chgData name="Richard Robinson" userId="f051939b7c67c953" providerId="LiveId" clId="{51D48D54-4EC4-174D-B4F7-1A35A17B4EDD}" dt="2025-04-28T07:41:46.783" v="750" actId="404"/>
          <ac:spMkLst>
            <pc:docMk/>
            <pc:sldMk cId="0" sldId="263"/>
            <ac:spMk id="213" creationId="{00000000-0000-0000-0000-000000000000}"/>
          </ac:spMkLst>
        </pc:spChg>
        <pc:spChg chg="mod">
          <ac:chgData name="Richard Robinson" userId="f051939b7c67c953" providerId="LiveId" clId="{51D48D54-4EC4-174D-B4F7-1A35A17B4EDD}" dt="2025-04-28T07:41:19.852" v="745" actId="14100"/>
          <ac:spMkLst>
            <pc:docMk/>
            <pc:sldMk cId="0" sldId="263"/>
            <ac:spMk id="219" creationId="{00000000-0000-0000-0000-000000000000}"/>
          </ac:spMkLst>
        </pc:spChg>
      </pc:sldChg>
      <pc:sldChg chg="addSp delSp modSp mod delAnim modAnim">
        <pc:chgData name="Richard Robinson" userId="f051939b7c67c953" providerId="LiveId" clId="{51D48D54-4EC4-174D-B4F7-1A35A17B4EDD}" dt="2025-04-28T07:42:33.246" v="773" actId="1076"/>
        <pc:sldMkLst>
          <pc:docMk/>
          <pc:sldMk cId="0" sldId="264"/>
        </pc:sldMkLst>
        <pc:spChg chg="add mod">
          <ac:chgData name="Richard Robinson" userId="f051939b7c67c953" providerId="LiveId" clId="{51D48D54-4EC4-174D-B4F7-1A35A17B4EDD}" dt="2025-04-28T07:42:01.556" v="764" actId="20577"/>
          <ac:spMkLst>
            <pc:docMk/>
            <pc:sldMk cId="0" sldId="264"/>
            <ac:spMk id="3" creationId="{EF5695C1-C780-0141-72F8-82EA0F0CA739}"/>
          </ac:spMkLst>
        </pc:spChg>
        <pc:spChg chg="mod">
          <ac:chgData name="Richard Robinson" userId="f051939b7c67c953" providerId="LiveId" clId="{51D48D54-4EC4-174D-B4F7-1A35A17B4EDD}" dt="2025-04-28T07:42:33.246" v="773" actId="1076"/>
          <ac:spMkLst>
            <pc:docMk/>
            <pc:sldMk cId="0" sldId="264"/>
            <ac:spMk id="225" creationId="{00000000-0000-0000-0000-000000000000}"/>
          </ac:spMkLst>
        </pc:spChg>
        <pc:picChg chg="mod">
          <ac:chgData name="Richard Robinson" userId="f051939b7c67c953" providerId="LiveId" clId="{51D48D54-4EC4-174D-B4F7-1A35A17B4EDD}" dt="2025-04-28T07:42:07.225" v="766" actId="1076"/>
          <ac:picMkLst>
            <pc:docMk/>
            <pc:sldMk cId="0" sldId="264"/>
            <ac:picMk id="226" creationId="{00000000-0000-0000-0000-000000000000}"/>
          </ac:picMkLst>
        </pc:picChg>
      </pc:sldChg>
      <pc:sldChg chg="addSp delSp modSp mod delAnim modAnim">
        <pc:chgData name="Richard Robinson" userId="f051939b7c67c953" providerId="LiveId" clId="{51D48D54-4EC4-174D-B4F7-1A35A17B4EDD}" dt="2025-04-28T07:43:15.561" v="810" actId="1076"/>
        <pc:sldMkLst>
          <pc:docMk/>
          <pc:sldMk cId="0" sldId="265"/>
        </pc:sldMkLst>
        <pc:spChg chg="add mod">
          <ac:chgData name="Richard Robinson" userId="f051939b7c67c953" providerId="LiveId" clId="{51D48D54-4EC4-174D-B4F7-1A35A17B4EDD}" dt="2025-04-28T07:42:43.736" v="794" actId="20577"/>
          <ac:spMkLst>
            <pc:docMk/>
            <pc:sldMk cId="0" sldId="265"/>
            <ac:spMk id="3" creationId="{466B1B98-76A0-91A3-7001-2A1A8312D661}"/>
          </ac:spMkLst>
        </pc:spChg>
        <pc:spChg chg="mod">
          <ac:chgData name="Richard Robinson" userId="f051939b7c67c953" providerId="LiveId" clId="{51D48D54-4EC4-174D-B4F7-1A35A17B4EDD}" dt="2025-04-28T07:43:07.066" v="806" actId="1076"/>
          <ac:spMkLst>
            <pc:docMk/>
            <pc:sldMk cId="0" sldId="265"/>
            <ac:spMk id="234" creationId="{00000000-0000-0000-0000-000000000000}"/>
          </ac:spMkLst>
        </pc:spChg>
        <pc:picChg chg="mod">
          <ac:chgData name="Richard Robinson" userId="f051939b7c67c953" providerId="LiveId" clId="{51D48D54-4EC4-174D-B4F7-1A35A17B4EDD}" dt="2025-04-28T07:43:15.561" v="810" actId="1076"/>
          <ac:picMkLst>
            <pc:docMk/>
            <pc:sldMk cId="0" sldId="265"/>
            <ac:picMk id="235" creationId="{00000000-0000-0000-0000-000000000000}"/>
          </ac:picMkLst>
        </pc:picChg>
      </pc:sldChg>
      <pc:sldChg chg="addSp delSp modSp mod">
        <pc:chgData name="Richard Robinson" userId="f051939b7c67c953" providerId="LiveId" clId="{51D48D54-4EC4-174D-B4F7-1A35A17B4EDD}" dt="2025-04-28T07:44:22.956" v="883" actId="1035"/>
        <pc:sldMkLst>
          <pc:docMk/>
          <pc:sldMk cId="0" sldId="266"/>
        </pc:sldMkLst>
        <pc:spChg chg="add mod">
          <ac:chgData name="Richard Robinson" userId="f051939b7c67c953" providerId="LiveId" clId="{51D48D54-4EC4-174D-B4F7-1A35A17B4EDD}" dt="2025-04-28T07:44:16.804" v="876" actId="20577"/>
          <ac:spMkLst>
            <pc:docMk/>
            <pc:sldMk cId="0" sldId="266"/>
            <ac:spMk id="5" creationId="{6E7BD02B-8377-17C3-BABE-7BCF98145DD6}"/>
          </ac:spMkLst>
        </pc:spChg>
        <pc:spChg chg="add del mod">
          <ac:chgData name="Richard Robinson" userId="f051939b7c67c953" providerId="LiveId" clId="{51D48D54-4EC4-174D-B4F7-1A35A17B4EDD}" dt="2025-04-28T07:44:22.956" v="883" actId="1035"/>
          <ac:spMkLst>
            <pc:docMk/>
            <pc:sldMk cId="0" sldId="266"/>
            <ac:spMk id="244" creationId="{00000000-0000-0000-0000-000000000000}"/>
          </ac:spMkLst>
        </pc:spChg>
        <pc:grpChg chg="add mod">
          <ac:chgData name="Richard Robinson" userId="f051939b7c67c953" providerId="LiveId" clId="{51D48D54-4EC4-174D-B4F7-1A35A17B4EDD}" dt="2025-04-28T07:44:03.581" v="835" actId="1076"/>
          <ac:grpSpMkLst>
            <pc:docMk/>
            <pc:sldMk cId="0" sldId="266"/>
            <ac:grpSpMk id="2" creationId="{47CE8B83-2761-1F07-8C68-DF1B7E56B133}"/>
          </ac:grpSpMkLst>
        </pc:grpChg>
        <pc:picChg chg="mod">
          <ac:chgData name="Richard Robinson" userId="f051939b7c67c953" providerId="LiveId" clId="{51D48D54-4EC4-174D-B4F7-1A35A17B4EDD}" dt="2025-04-28T07:44:01.950" v="834" actId="164"/>
          <ac:picMkLst>
            <pc:docMk/>
            <pc:sldMk cId="0" sldId="266"/>
            <ac:picMk id="245" creationId="{00000000-0000-0000-0000-000000000000}"/>
          </ac:picMkLst>
        </pc:picChg>
        <pc:picChg chg="mod">
          <ac:chgData name="Richard Robinson" userId="f051939b7c67c953" providerId="LiveId" clId="{51D48D54-4EC4-174D-B4F7-1A35A17B4EDD}" dt="2025-04-28T07:44:01.950" v="834" actId="164"/>
          <ac:picMkLst>
            <pc:docMk/>
            <pc:sldMk cId="0" sldId="266"/>
            <ac:picMk id="246" creationId="{00000000-0000-0000-0000-000000000000}"/>
          </ac:picMkLst>
        </pc:picChg>
      </pc:sldChg>
      <pc:sldChg chg="addSp delSp modSp mod">
        <pc:chgData name="Richard Robinson" userId="f051939b7c67c953" providerId="LiveId" clId="{51D48D54-4EC4-174D-B4F7-1A35A17B4EDD}" dt="2025-04-28T07:45:34.127" v="982" actId="1076"/>
        <pc:sldMkLst>
          <pc:docMk/>
          <pc:sldMk cId="0" sldId="267"/>
        </pc:sldMkLst>
        <pc:spChg chg="add mod">
          <ac:chgData name="Richard Robinson" userId="f051939b7c67c953" providerId="LiveId" clId="{51D48D54-4EC4-174D-B4F7-1A35A17B4EDD}" dt="2025-04-28T07:45:24.364" v="979" actId="27636"/>
          <ac:spMkLst>
            <pc:docMk/>
            <pc:sldMk cId="0" sldId="267"/>
            <ac:spMk id="2" creationId="{E7147C83-24E1-0327-0858-724ECDAF3F58}"/>
          </ac:spMkLst>
        </pc:spChg>
        <pc:spChg chg="mod">
          <ac:chgData name="Richard Robinson" userId="f051939b7c67c953" providerId="LiveId" clId="{51D48D54-4EC4-174D-B4F7-1A35A17B4EDD}" dt="2025-04-28T07:44:36.031" v="888" actId="2711"/>
          <ac:spMkLst>
            <pc:docMk/>
            <pc:sldMk cId="0" sldId="267"/>
            <ac:spMk id="253" creationId="{00000000-0000-0000-0000-000000000000}"/>
          </ac:spMkLst>
        </pc:spChg>
        <pc:picChg chg="mod">
          <ac:chgData name="Richard Robinson" userId="f051939b7c67c953" providerId="LiveId" clId="{51D48D54-4EC4-174D-B4F7-1A35A17B4EDD}" dt="2025-04-28T07:45:34.127" v="982" actId="1076"/>
          <ac:picMkLst>
            <pc:docMk/>
            <pc:sldMk cId="0" sldId="267"/>
            <ac:picMk id="252" creationId="{00000000-0000-0000-0000-000000000000}"/>
          </ac:picMkLst>
        </pc:picChg>
      </pc:sldChg>
      <pc:sldChg chg="addSp delSp modSp mod">
        <pc:chgData name="Richard Robinson" userId="f051939b7c67c953" providerId="LiveId" clId="{51D48D54-4EC4-174D-B4F7-1A35A17B4EDD}" dt="2025-04-28T07:46:45.010" v="1002" actId="1036"/>
        <pc:sldMkLst>
          <pc:docMk/>
          <pc:sldMk cId="0" sldId="268"/>
        </pc:sldMkLst>
        <pc:spChg chg="add mod">
          <ac:chgData name="Richard Robinson" userId="f051939b7c67c953" providerId="LiveId" clId="{51D48D54-4EC4-174D-B4F7-1A35A17B4EDD}" dt="2025-04-28T07:46:12.152" v="992"/>
          <ac:spMkLst>
            <pc:docMk/>
            <pc:sldMk cId="0" sldId="268"/>
            <ac:spMk id="2" creationId="{281CF3DB-265D-1862-3748-D1DFA4050305}"/>
          </ac:spMkLst>
        </pc:spChg>
        <pc:spChg chg="mod">
          <ac:chgData name="Richard Robinson" userId="f051939b7c67c953" providerId="LiveId" clId="{51D48D54-4EC4-174D-B4F7-1A35A17B4EDD}" dt="2025-04-28T07:46:45.010" v="1002" actId="1036"/>
          <ac:spMkLst>
            <pc:docMk/>
            <pc:sldMk cId="0" sldId="268"/>
            <ac:spMk id="263" creationId="{00000000-0000-0000-0000-000000000000}"/>
          </ac:spMkLst>
        </pc:spChg>
        <pc:picChg chg="add mod">
          <ac:chgData name="Richard Robinson" userId="f051939b7c67c953" providerId="LiveId" clId="{51D48D54-4EC4-174D-B4F7-1A35A17B4EDD}" dt="2025-04-28T07:46:12.152" v="992"/>
          <ac:picMkLst>
            <pc:docMk/>
            <pc:sldMk cId="0" sldId="268"/>
            <ac:picMk id="3" creationId="{43412C93-A56A-AEE7-8F9A-198A90501424}"/>
          </ac:picMkLst>
        </pc:picChg>
      </pc:sldChg>
      <pc:sldChg chg="addSp delSp modSp mod">
        <pc:chgData name="Richard Robinson" userId="f051939b7c67c953" providerId="LiveId" clId="{51D48D54-4EC4-174D-B4F7-1A35A17B4EDD}" dt="2025-04-28T07:47:43.676" v="1023" actId="478"/>
        <pc:sldMkLst>
          <pc:docMk/>
          <pc:sldMk cId="0" sldId="269"/>
        </pc:sldMkLst>
        <pc:spChg chg="add mod">
          <ac:chgData name="Richard Robinson" userId="f051939b7c67c953" providerId="LiveId" clId="{51D48D54-4EC4-174D-B4F7-1A35A17B4EDD}" dt="2025-04-28T07:47:20.338" v="1017"/>
          <ac:spMkLst>
            <pc:docMk/>
            <pc:sldMk cId="0" sldId="269"/>
            <ac:spMk id="4" creationId="{9B5C9DA7-7FEB-4DA6-D2F6-8038B956C65B}"/>
          </ac:spMkLst>
        </pc:spChg>
        <pc:spChg chg="mod">
          <ac:chgData name="Richard Robinson" userId="f051939b7c67c953" providerId="LiveId" clId="{51D48D54-4EC4-174D-B4F7-1A35A17B4EDD}" dt="2025-04-28T07:47:39.261" v="1021" actId="20577"/>
          <ac:spMkLst>
            <pc:docMk/>
            <pc:sldMk cId="0" sldId="269"/>
            <ac:spMk id="277" creationId="{00000000-0000-0000-0000-000000000000}"/>
          </ac:spMkLst>
        </pc:spChg>
        <pc:picChg chg="add mod">
          <ac:chgData name="Richard Robinson" userId="f051939b7c67c953" providerId="LiveId" clId="{51D48D54-4EC4-174D-B4F7-1A35A17B4EDD}" dt="2025-04-28T07:47:20.338" v="1017"/>
          <ac:picMkLst>
            <pc:docMk/>
            <pc:sldMk cId="0" sldId="269"/>
            <ac:picMk id="5" creationId="{054694E9-270E-F1D6-B621-C5CFDFC3A2F9}"/>
          </ac:picMkLst>
        </pc:picChg>
      </pc:sldChg>
      <pc:sldChg chg="addSp delSp modSp mod">
        <pc:chgData name="Richard Robinson" userId="f051939b7c67c953" providerId="LiveId" clId="{51D48D54-4EC4-174D-B4F7-1A35A17B4EDD}" dt="2025-04-28T07:48:42.034" v="1071" actId="1036"/>
        <pc:sldMkLst>
          <pc:docMk/>
          <pc:sldMk cId="0" sldId="270"/>
        </pc:sldMkLst>
        <pc:spChg chg="add mod">
          <ac:chgData name="Richard Robinson" userId="f051939b7c67c953" providerId="LiveId" clId="{51D48D54-4EC4-174D-B4F7-1A35A17B4EDD}" dt="2025-04-28T07:48:04.668" v="1052" actId="20577"/>
          <ac:spMkLst>
            <pc:docMk/>
            <pc:sldMk cId="0" sldId="270"/>
            <ac:spMk id="3" creationId="{0646F499-D718-D04B-4499-20DB77BB4CF9}"/>
          </ac:spMkLst>
        </pc:spChg>
        <pc:spChg chg="mod">
          <ac:chgData name="Richard Robinson" userId="f051939b7c67c953" providerId="LiveId" clId="{51D48D54-4EC4-174D-B4F7-1A35A17B4EDD}" dt="2025-04-28T07:48:29.758" v="1061" actId="14100"/>
          <ac:spMkLst>
            <pc:docMk/>
            <pc:sldMk cId="0" sldId="270"/>
            <ac:spMk id="285" creationId="{00000000-0000-0000-0000-000000000000}"/>
          </ac:spMkLst>
        </pc:spChg>
        <pc:grpChg chg="add mod">
          <ac:chgData name="Richard Robinson" userId="f051939b7c67c953" providerId="LiveId" clId="{51D48D54-4EC4-174D-B4F7-1A35A17B4EDD}" dt="2025-04-28T07:48:42.034" v="1071" actId="1036"/>
          <ac:grpSpMkLst>
            <pc:docMk/>
            <pc:sldMk cId="0" sldId="270"/>
            <ac:grpSpMk id="4" creationId="{10F3C0EB-1651-CA86-5346-8F994C63C3A0}"/>
          </ac:grpSpMkLst>
        </pc:grpChg>
        <pc:picChg chg="mod">
          <ac:chgData name="Richard Robinson" userId="f051939b7c67c953" providerId="LiveId" clId="{51D48D54-4EC4-174D-B4F7-1A35A17B4EDD}" dt="2025-04-28T07:48:37.986" v="1063" actId="164"/>
          <ac:picMkLst>
            <pc:docMk/>
            <pc:sldMk cId="0" sldId="270"/>
            <ac:picMk id="287" creationId="{00000000-0000-0000-0000-000000000000}"/>
          </ac:picMkLst>
        </pc:picChg>
        <pc:picChg chg="mod">
          <ac:chgData name="Richard Robinson" userId="f051939b7c67c953" providerId="LiveId" clId="{51D48D54-4EC4-174D-B4F7-1A35A17B4EDD}" dt="2025-04-28T07:48:37.986" v="1063" actId="164"/>
          <ac:picMkLst>
            <pc:docMk/>
            <pc:sldMk cId="0" sldId="270"/>
            <ac:picMk id="288" creationId="{00000000-0000-0000-0000-000000000000}"/>
          </ac:picMkLst>
        </pc:picChg>
      </pc:sldChg>
      <pc:sldChg chg="addSp delSp modSp mod">
        <pc:chgData name="Richard Robinson" userId="f051939b7c67c953" providerId="LiveId" clId="{51D48D54-4EC4-174D-B4F7-1A35A17B4EDD}" dt="2025-05-08T18:14:27.895" v="1179" actId="1076"/>
        <pc:sldMkLst>
          <pc:docMk/>
          <pc:sldMk cId="0" sldId="271"/>
        </pc:sldMkLst>
        <pc:spChg chg="add mod">
          <ac:chgData name="Richard Robinson" userId="f051939b7c67c953" providerId="LiveId" clId="{51D48D54-4EC4-174D-B4F7-1A35A17B4EDD}" dt="2025-05-08T18:14:27.895" v="1179" actId="1076"/>
          <ac:spMkLst>
            <pc:docMk/>
            <pc:sldMk cId="0" sldId="271"/>
            <ac:spMk id="2" creationId="{1AF3A7D8-346E-38EE-43A4-69F5496199A4}"/>
          </ac:spMkLst>
        </pc:spChg>
        <pc:spChg chg="add mod">
          <ac:chgData name="Richard Robinson" userId="f051939b7c67c953" providerId="LiveId" clId="{51D48D54-4EC4-174D-B4F7-1A35A17B4EDD}" dt="2025-04-28T07:49:34.756" v="1126" actId="20577"/>
          <ac:spMkLst>
            <pc:docMk/>
            <pc:sldMk cId="0" sldId="271"/>
            <ac:spMk id="3" creationId="{BDA3E00B-6916-397D-83D9-6F336A7FD146}"/>
          </ac:spMkLst>
        </pc:spChg>
        <pc:spChg chg="mod">
          <ac:chgData name="Richard Robinson" userId="f051939b7c67c953" providerId="LiveId" clId="{51D48D54-4EC4-174D-B4F7-1A35A17B4EDD}" dt="2025-04-28T07:49:51.701" v="1143" actId="1036"/>
          <ac:spMkLst>
            <pc:docMk/>
            <pc:sldMk cId="0" sldId="271"/>
            <ac:spMk id="295" creationId="{00000000-0000-0000-0000-000000000000}"/>
          </ac:spMkLst>
        </pc:spChg>
        <pc:picChg chg="mod">
          <ac:chgData name="Richard Robinson" userId="f051939b7c67c953" providerId="LiveId" clId="{51D48D54-4EC4-174D-B4F7-1A35A17B4EDD}" dt="2025-05-08T18:14:27.895" v="1179" actId="1076"/>
          <ac:picMkLst>
            <pc:docMk/>
            <pc:sldMk cId="0" sldId="271"/>
            <ac:picMk id="297" creationId="{00000000-0000-0000-0000-000000000000}"/>
          </ac:picMkLst>
        </pc:picChg>
      </pc:sldChg>
      <pc:sldChg chg="modSp add mod ord">
        <pc:chgData name="Richard Robinson" userId="f051939b7c67c953" providerId="LiveId" clId="{51D48D54-4EC4-174D-B4F7-1A35A17B4EDD}" dt="2025-04-29T14:18:29.150" v="1147" actId="14826"/>
        <pc:sldMkLst>
          <pc:docMk/>
          <pc:sldMk cId="1807664874" sldId="313"/>
        </pc:sldMkLst>
        <pc:spChg chg="mod">
          <ac:chgData name="Richard Robinson" userId="f051939b7c67c953" providerId="LiveId" clId="{51D48D54-4EC4-174D-B4F7-1A35A17B4EDD}" dt="2025-04-28T07:15:17.336" v="13" actId="20577"/>
          <ac:spMkLst>
            <pc:docMk/>
            <pc:sldMk cId="1807664874" sldId="313"/>
            <ac:spMk id="2" creationId="{40CD8EF7-4106-F8FA-1BCC-7DAEB0EFAAD7}"/>
          </ac:spMkLst>
        </pc:spChg>
        <pc:spChg chg="mod">
          <ac:chgData name="Richard Robinson" userId="f051939b7c67c953" providerId="LiveId" clId="{51D48D54-4EC4-174D-B4F7-1A35A17B4EDD}" dt="2025-04-28T07:15:29.633" v="14"/>
          <ac:spMkLst>
            <pc:docMk/>
            <pc:sldMk cId="1807664874" sldId="313"/>
            <ac:spMk id="3" creationId="{592F9526-B502-7CC4-3E97-8A0D9D0B826A}"/>
          </ac:spMkLst>
        </pc:spChg>
        <pc:picChg chg="mod">
          <ac:chgData name="Richard Robinson" userId="f051939b7c67c953" providerId="LiveId" clId="{51D48D54-4EC4-174D-B4F7-1A35A17B4EDD}" dt="2025-04-29T14:18:29.150" v="1147" actId="14826"/>
          <ac:picMkLst>
            <pc:docMk/>
            <pc:sldMk cId="1807664874" sldId="313"/>
            <ac:picMk id="5" creationId="{9894B9B5-7B60-EBBF-5AC0-3E4DDFA0B277}"/>
          </ac:picMkLst>
        </pc:picChg>
      </pc:sldChg>
      <pc:sldMasterChg chg="modSldLayout">
        <pc:chgData name="Richard Robinson" userId="f051939b7c67c953" providerId="LiveId" clId="{51D48D54-4EC4-174D-B4F7-1A35A17B4EDD}" dt="2025-04-29T14:18:53.157" v="1149"/>
        <pc:sldMasterMkLst>
          <pc:docMk/>
          <pc:sldMasterMk cId="3597106628" sldId="2147483661"/>
        </pc:sldMasterMkLst>
        <pc:sldLayoutChg chg="setBg">
          <pc:chgData name="Richard Robinson" userId="f051939b7c67c953" providerId="LiveId" clId="{51D48D54-4EC4-174D-B4F7-1A35A17B4EDD}" dt="2025-04-29T14:18:53.157" v="1149"/>
          <pc:sldLayoutMkLst>
            <pc:docMk/>
            <pc:sldMasterMk cId="3597106628" sldId="2147483661"/>
            <pc:sldLayoutMk cId="376804912"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toke.gov.uk/info/20007/schools_and_education/147/become_an_apprentic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tokecoll.ac.uk/apprenticeships-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a:t>
            </a:r>
            <a:r>
              <a:rPr lang="en" sz="1100" b="0" i="0" u="none" strike="noStrike" cap="none">
                <a:solidFill>
                  <a:srgbClr val="000000"/>
                </a:solidFill>
                <a:latin typeface="Arial"/>
                <a:ea typeface="Arial"/>
                <a:cs typeface="Arial"/>
                <a:sym typeface="Arial"/>
              </a:rPr>
              <a:t>More than 20,000 Spitfires were built between 1936 and 1948. The design was adapted and developed into many different variants. Here, we compare the Spitfire Mk.I with the museum's own Spitfire Mk.XVI.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0"/>
              </a:spcBef>
              <a:spcAft>
                <a:spcPts val="0"/>
              </a:spcAft>
              <a:buSzPts val="1100"/>
              <a:buNone/>
            </a:pPr>
            <a:endParaRPr/>
          </a:p>
        </p:txBody>
      </p:sp>
      <p:sp>
        <p:nvSpPr>
          <p:cNvPr id="258" name="Google Shape;258;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13</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0"/>
              </a:spcBef>
              <a:spcAft>
                <a:spcPts val="0"/>
              </a:spcAft>
              <a:buSzPts val="1100"/>
              <a:buNone/>
            </a:pPr>
            <a:endParaRPr/>
          </a:p>
        </p:txBody>
      </p:sp>
      <p:sp>
        <p:nvSpPr>
          <p:cNvPr id="272" name="Google Shape;272;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14</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0"/>
              </a:spcBef>
              <a:spcAft>
                <a:spcPts val="0"/>
              </a:spcAft>
              <a:buSzPts val="1100"/>
              <a:buNone/>
            </a:pPr>
            <a:endParaRPr/>
          </a:p>
        </p:txBody>
      </p:sp>
      <p:sp>
        <p:nvSpPr>
          <p:cNvPr id="282" name="Google Shape;282;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15</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ctr" rtl="0">
              <a:lnSpc>
                <a:spcPct val="100000"/>
              </a:lnSpc>
              <a:spcBef>
                <a:spcPts val="0"/>
              </a:spcBef>
              <a:spcAft>
                <a:spcPts val="0"/>
              </a:spcAft>
              <a:buSzPts val="1100"/>
              <a:buChar char="●"/>
            </a:pPr>
            <a:r>
              <a:rPr lang="en" u="sng">
                <a:solidFill>
                  <a:schemeClr val="hlink"/>
                </a:solidFill>
                <a:hlinkClick r:id="rId3"/>
              </a:rPr>
              <a:t>Become an apprentice | Become an apprentice | Stoke-on-Trent</a:t>
            </a:r>
            <a:endParaRPr/>
          </a:p>
          <a:p>
            <a:pPr marL="457200" lvl="0" indent="-228600" algn="ctr" rtl="0">
              <a:lnSpc>
                <a:spcPct val="100000"/>
              </a:lnSpc>
              <a:spcBef>
                <a:spcPts val="0"/>
              </a:spcBef>
              <a:spcAft>
                <a:spcPts val="0"/>
              </a:spcAft>
              <a:buSzPts val="1100"/>
              <a:buNone/>
            </a:pPr>
            <a:endParaRPr/>
          </a:p>
          <a:p>
            <a:pPr marL="457200" lvl="0" indent="-298450" algn="ctr" rtl="0">
              <a:lnSpc>
                <a:spcPct val="100000"/>
              </a:lnSpc>
              <a:spcBef>
                <a:spcPts val="0"/>
              </a:spcBef>
              <a:spcAft>
                <a:spcPts val="0"/>
              </a:spcAft>
              <a:buSzPts val="1100"/>
              <a:buChar char="●"/>
            </a:pPr>
            <a:r>
              <a:rPr lang="en" u="sng">
                <a:solidFill>
                  <a:schemeClr val="hlink"/>
                </a:solidFill>
                <a:hlinkClick r:id="rId4"/>
              </a:rPr>
              <a:t>💬1 - Apprenticeships at Stoke on Trent College - Stoke-on-Trent College :Stoke-on-Trent College (stokecoll.ac.uk)</a:t>
            </a:r>
            <a:endParaRPr/>
          </a:p>
        </p:txBody>
      </p:sp>
      <p:sp>
        <p:nvSpPr>
          <p:cNvPr id="292" name="Google Shape;292;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16</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Challenge the class to identify the iconic moments in aviation using the silhouettes. Challenge students to name specific aircraft if they can.</a:t>
            </a:r>
            <a:br>
              <a:rPr lang="en"/>
            </a:br>
            <a:r>
              <a:rPr lang="en"/>
              <a:t>From left to right: Wright Brothers Plane, Apollo Spaceship, Chinese Kite, Hot Air Balloon, Concorde, Spitfire.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Reveal the answers to the silhouette activity, now challenge the class to put the iconic moments into historical order.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After revealing the order of these iconic moments, challenge the class to identify the order of these dates. Ask the students to explain how they are putting the dates in order (i.e. what does BC mean, how do they identify the order based upon year and month?)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Challenge the class to consider the “scale” that these events are set out upon. Are all of these events happening at equal intervals of time? How can you tell? What is the biggest distance between them?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Present the realistic timeline based upon an accurate scale. What do students notice? What does this tell you about aviation and innovation? Why might there be such a big gap between the first event, and the others? Why are so many innovations all happening closer together? What might this mean for the future?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0"/>
              </a:spcBef>
              <a:spcAft>
                <a:spcPts val="0"/>
              </a:spcAft>
              <a:buSzPts val="1100"/>
              <a:buNone/>
            </a:pPr>
            <a:endParaRPr/>
          </a:p>
        </p:txBody>
      </p:sp>
      <p:sp>
        <p:nvSpPr>
          <p:cNvPr id="223" name="Google Shape;223;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9</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0"/>
              </a:spcBef>
              <a:spcAft>
                <a:spcPts val="0"/>
              </a:spcAft>
              <a:buSzPts val="1100"/>
              <a:buNone/>
            </a:pPr>
            <a:endParaRPr/>
          </a:p>
        </p:txBody>
      </p:sp>
      <p:sp>
        <p:nvSpPr>
          <p:cNvPr id="232" name="Google Shape;232;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10</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882B-72FC-2CF1-57F0-9C70B5E7A249}"/>
              </a:ext>
            </a:extLst>
          </p:cNvPr>
          <p:cNvSpPr>
            <a:spLocks noGrp="1"/>
          </p:cNvSpPr>
          <p:nvPr>
            <p:ph type="ctrTitle"/>
          </p:nvPr>
        </p:nvSpPr>
        <p:spPr>
          <a:xfrm>
            <a:off x="1143000" y="841772"/>
            <a:ext cx="6858000" cy="1790700"/>
          </a:xfrm>
        </p:spPr>
        <p:txBody>
          <a:bodyPr anchor="b"/>
          <a:lstStyle>
            <a:lvl1pPr algn="ctr">
              <a:defRPr sz="45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E96892A-E2C6-372D-ECB9-51D855F6EA3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44D950-78AC-5BD9-C0E5-FC59FA040A6B}"/>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5" name="Footer Placeholder 4">
            <a:extLst>
              <a:ext uri="{FF2B5EF4-FFF2-40B4-BE49-F238E27FC236}">
                <a16:creationId xmlns:a16="http://schemas.microsoft.com/office/drawing/2014/main" id="{11E10473-713E-944D-4137-042C10D58A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6F1143-D85C-23AC-7C44-9E23F501236F}"/>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53940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04A3-DC6F-E0BD-AE85-CC1402DF29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F97100-93BC-45CD-3816-8023BD28D5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4EFE6F-7E50-460F-8D15-666EB3016773}"/>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5" name="Footer Placeholder 4">
            <a:extLst>
              <a:ext uri="{FF2B5EF4-FFF2-40B4-BE49-F238E27FC236}">
                <a16:creationId xmlns:a16="http://schemas.microsoft.com/office/drawing/2014/main" id="{8923FF90-6AAE-3324-AE5D-8075FE75A2F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6DEB8D-26F2-31CE-442D-B57FC527E703}"/>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410231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F2423-3FA8-A5BC-BB53-CF35B3E26CD9}"/>
              </a:ext>
            </a:extLst>
          </p:cNvPr>
          <p:cNvSpPr>
            <a:spLocks noGrp="1"/>
          </p:cNvSpPr>
          <p:nvPr>
            <p:ph type="title" orient="vert"/>
          </p:nvPr>
        </p:nvSpPr>
        <p:spPr>
          <a:xfrm>
            <a:off x="6543675" y="273843"/>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E55D57-C62B-52F9-F70B-93B3F4D7397B}"/>
              </a:ext>
            </a:extLst>
          </p:cNvPr>
          <p:cNvSpPr>
            <a:spLocks noGrp="1"/>
          </p:cNvSpPr>
          <p:nvPr>
            <p:ph type="body" orient="vert" idx="1"/>
          </p:nvPr>
        </p:nvSpPr>
        <p:spPr>
          <a:xfrm>
            <a:off x="628650" y="273843"/>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6FC840-3FA1-7D8A-C5AF-F17AFEFBA425}"/>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5" name="Footer Placeholder 4">
            <a:extLst>
              <a:ext uri="{FF2B5EF4-FFF2-40B4-BE49-F238E27FC236}">
                <a16:creationId xmlns:a16="http://schemas.microsoft.com/office/drawing/2014/main" id="{EF4949FA-F2EE-0783-000A-5A664E2CBFF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63F1E7-ECA7-F530-7ACA-8B02894B2BA5}"/>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85478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6" name="Google Shape;2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81204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6343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9800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3EC6-76A3-1D13-7FB2-286392931CF6}"/>
              </a:ext>
            </a:extLst>
          </p:cNvPr>
          <p:cNvSpPr>
            <a:spLocks noGrp="1"/>
          </p:cNvSpPr>
          <p:nvPr>
            <p:ph type="title"/>
          </p:nvPr>
        </p:nvSpPr>
        <p:spPr/>
        <p:txBody>
          <a:bodyPr/>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0C62678-1446-2110-939D-070C21A41B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AA93C7-24B4-6DE5-5AB9-C681E0ED4422}"/>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5" name="Footer Placeholder 4">
            <a:extLst>
              <a:ext uri="{FF2B5EF4-FFF2-40B4-BE49-F238E27FC236}">
                <a16:creationId xmlns:a16="http://schemas.microsoft.com/office/drawing/2014/main" id="{075674D2-5916-7F6D-C8E2-6F8347031E0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963B6-A838-9DB2-68F0-D58064071BBF}"/>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7680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3B57-73BE-49B2-F1AA-F9E95F850726}"/>
              </a:ext>
            </a:extLst>
          </p:cNvPr>
          <p:cNvSpPr>
            <a:spLocks noGrp="1"/>
          </p:cNvSpPr>
          <p:nvPr>
            <p:ph type="title"/>
          </p:nvPr>
        </p:nvSpPr>
        <p:spPr>
          <a:xfrm>
            <a:off x="623887"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5D00DA2-69D9-2477-C6F8-DDADC1EBF78D}"/>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BE7E34-9B11-F864-9163-9FCABDBDA349}"/>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5" name="Footer Placeholder 4">
            <a:extLst>
              <a:ext uri="{FF2B5EF4-FFF2-40B4-BE49-F238E27FC236}">
                <a16:creationId xmlns:a16="http://schemas.microsoft.com/office/drawing/2014/main" id="{DF1CF7FA-83F9-22D8-8C83-E1B2625B7E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EE668E-23F2-19FD-0601-56A0F8CA1ADD}"/>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294341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A83E-BCF3-0938-378E-A532206C88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9C6B84-6C1A-2F69-9F21-E5608F450CEF}"/>
              </a:ext>
            </a:extLst>
          </p:cNvPr>
          <p:cNvSpPr>
            <a:spLocks noGrp="1"/>
          </p:cNvSpPr>
          <p:nvPr>
            <p:ph sz="half" idx="1"/>
          </p:nvPr>
        </p:nvSpPr>
        <p:spPr>
          <a:xfrm>
            <a:off x="6286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E55B1F4-CA4B-B709-893C-5CDA22E68AB8}"/>
              </a:ext>
            </a:extLst>
          </p:cNvPr>
          <p:cNvSpPr>
            <a:spLocks noGrp="1"/>
          </p:cNvSpPr>
          <p:nvPr>
            <p:ph sz="half" idx="2"/>
          </p:nvPr>
        </p:nvSpPr>
        <p:spPr>
          <a:xfrm>
            <a:off x="46291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036AA7-9368-C337-BE1D-BBC6D5117A5A}"/>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6" name="Footer Placeholder 5">
            <a:extLst>
              <a:ext uri="{FF2B5EF4-FFF2-40B4-BE49-F238E27FC236}">
                <a16:creationId xmlns:a16="http://schemas.microsoft.com/office/drawing/2014/main" id="{9D637307-1281-0B72-936F-62126711FF4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3F49BD-4CDA-F16A-DE16-8AA7E66711F2}"/>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863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8506-9D9B-0E82-D90F-114C62E8E67F}"/>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1070B8-49A4-DE1C-8A71-0F21F5553F3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D0424AF-6F91-289A-CF1F-8E803A35F7A0}"/>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F2119A2-B4F9-3257-4A85-CA1FE949162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FF13690-5ABE-8DFE-B1AE-5A8FECFDEE6E}"/>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09CF9F-F220-39E8-887F-FD76DD0222C7}"/>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8" name="Footer Placeholder 7">
            <a:extLst>
              <a:ext uri="{FF2B5EF4-FFF2-40B4-BE49-F238E27FC236}">
                <a16:creationId xmlns:a16="http://schemas.microsoft.com/office/drawing/2014/main" id="{9F2CF82C-E00F-2330-890B-B0F9B64BA93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B9D9DE-DAE3-4B25-D0C6-0EF10DA4BC18}"/>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217846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CC0C-B666-0789-A06E-4250E016A06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507A11-490A-F019-DE83-14C7BE097A71}"/>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4" name="Footer Placeholder 3">
            <a:extLst>
              <a:ext uri="{FF2B5EF4-FFF2-40B4-BE49-F238E27FC236}">
                <a16:creationId xmlns:a16="http://schemas.microsoft.com/office/drawing/2014/main" id="{30BEA8EC-0AFF-0635-BC82-3A54C22AC19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EF3B03D-4010-B370-D6C2-D2BF3D8B7D03}"/>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67619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73847-721E-4FAD-DF20-DE42E9952099}"/>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3" name="Footer Placeholder 2">
            <a:extLst>
              <a:ext uri="{FF2B5EF4-FFF2-40B4-BE49-F238E27FC236}">
                <a16:creationId xmlns:a16="http://schemas.microsoft.com/office/drawing/2014/main" id="{09ED89BB-A188-8A05-393F-D8094BF5B5F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A536AA-AD36-80BA-DBC3-E238F1E72C9F}"/>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66981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A8DD-1ADA-AFBF-2699-22E50487C63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ACC6D4-7BBB-CC72-EEDD-ACB9A83E7E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6BD545-416D-3427-2EBC-35CA03BD7C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C8D5800-9C89-2E66-914F-8B341676D44F}"/>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6" name="Footer Placeholder 5">
            <a:extLst>
              <a:ext uri="{FF2B5EF4-FFF2-40B4-BE49-F238E27FC236}">
                <a16:creationId xmlns:a16="http://schemas.microsoft.com/office/drawing/2014/main" id="{5DF1E15D-520E-486B-5209-CC4C9482807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5EB3C7-80B2-40E4-B39D-F4E016A5E84B}"/>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295406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61D4-829A-7666-44C4-29FAE1DF7B54}"/>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2E4AA8D-A401-F680-446B-E0159124897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C6D6217-5886-BAE5-4509-F8F75463D8F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97799F8-A8D6-8467-741B-82DFD2E01FFC}"/>
              </a:ext>
            </a:extLst>
          </p:cNvPr>
          <p:cNvSpPr>
            <a:spLocks noGrp="1"/>
          </p:cNvSpPr>
          <p:nvPr>
            <p:ph type="dt" sz="half" idx="10"/>
          </p:nvPr>
        </p:nvSpPr>
        <p:spPr>
          <a:xfrm>
            <a:off x="628650" y="4767263"/>
            <a:ext cx="2057400" cy="273844"/>
          </a:xfrm>
          <a:prstGeom prst="rect">
            <a:avLst/>
          </a:prstGeom>
        </p:spPr>
        <p:txBody>
          <a:bodyPr/>
          <a:lstStyle/>
          <a:p>
            <a:fld id="{70E7424C-D421-E34F-9430-AC04297FAF88}" type="datetimeFigureOut">
              <a:rPr lang="en-US" smtClean="0"/>
              <a:t>5/8/25</a:t>
            </a:fld>
            <a:endParaRPr lang="en-US"/>
          </a:p>
        </p:txBody>
      </p:sp>
      <p:sp>
        <p:nvSpPr>
          <p:cNvPr id="6" name="Footer Placeholder 5">
            <a:extLst>
              <a:ext uri="{FF2B5EF4-FFF2-40B4-BE49-F238E27FC236}">
                <a16:creationId xmlns:a16="http://schemas.microsoft.com/office/drawing/2014/main" id="{DDB8155D-3635-8AC1-5C64-4FD92E3C2FA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A4E44-7F16-61D9-6823-9D77A5D5833E}"/>
              </a:ext>
            </a:extLst>
          </p:cNvPr>
          <p:cNvSpPr>
            <a:spLocks noGrp="1"/>
          </p:cNvSpPr>
          <p:nvPr>
            <p:ph type="sldNum" sz="quarter" idx="12"/>
          </p:nvPr>
        </p:nvSpPr>
        <p:spPr>
          <a:xfrm>
            <a:off x="6457950" y="4767263"/>
            <a:ext cx="2057400" cy="273844"/>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139582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66321-EB00-8CA3-3F4C-803243A9994F}"/>
              </a:ext>
            </a:extLst>
          </p:cNvPr>
          <p:cNvSpPr>
            <a:spLocks noGrp="1"/>
          </p:cNvSpPr>
          <p:nvPr>
            <p:ph type="title"/>
          </p:nvPr>
        </p:nvSpPr>
        <p:spPr>
          <a:xfrm>
            <a:off x="628650" y="872133"/>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1A993C5-75A3-38D2-960E-F7F2A580DCCC}"/>
              </a:ext>
            </a:extLst>
          </p:cNvPr>
          <p:cNvSpPr>
            <a:spLocks noGrp="1"/>
          </p:cNvSpPr>
          <p:nvPr>
            <p:ph type="body" idx="1"/>
          </p:nvPr>
        </p:nvSpPr>
        <p:spPr>
          <a:xfrm>
            <a:off x="628650" y="1968909"/>
            <a:ext cx="7886700" cy="26638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97106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685800" rtl="0" eaLnBrk="1" latinLnBrk="0" hangingPunct="1">
        <a:lnSpc>
          <a:spcPct val="90000"/>
        </a:lnSpc>
        <a:spcBef>
          <a:spcPct val="0"/>
        </a:spcBef>
        <a:buNone/>
        <a:defRPr sz="3300" b="1" kern="1200">
          <a:solidFill>
            <a:srgbClr val="5E6B5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rgbClr val="5E6B5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rgbClr val="5E6B5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rgbClr val="5E6B5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rgbClr val="5E6B5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rgbClr val="5E6B5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QEz1nZCbEj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google.com/url?sa=t&amp;rct=j&amp;q=&amp;esrc=s&amp;source=web&amp;cd=&amp;cad=rja&amp;uact=8&amp;ved=2ahUKEwjE28Oyj-aKAxXAWEEAHRRZDBcQFnoECBYQAQ&amp;url=https%3A%2F%2Fearth.google.com%2Fweb%2Fc%2FChE6DxIJL20vMDE3Y2piGAEoAg&amp;usg=AOvVaw2vYJClCtO9_L_I6Hcu5q6N&amp;opi=89978449"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94B9B5-7B60-EBBF-5AC0-3E4DDFA0B277}"/>
              </a:ext>
            </a:extLst>
          </p:cNvPr>
          <p:cNvPicPr>
            <a:picLocks noChangeAspect="1"/>
          </p:cNvPicPr>
          <p:nvPr/>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40CD8EF7-4106-F8FA-1BCC-7DAEB0EFAAD7}"/>
              </a:ext>
            </a:extLst>
          </p:cNvPr>
          <p:cNvSpPr>
            <a:spLocks noGrp="1"/>
          </p:cNvSpPr>
          <p:nvPr>
            <p:ph type="ctrTitle"/>
          </p:nvPr>
        </p:nvSpPr>
        <p:spPr>
          <a:xfrm>
            <a:off x="457200" y="2208014"/>
            <a:ext cx="8229600" cy="727472"/>
          </a:xfrm>
        </p:spPr>
        <p:txBody>
          <a:bodyPr>
            <a:noAutofit/>
          </a:bodyPr>
          <a:lstStyle/>
          <a:p>
            <a:r>
              <a:rPr lang="en-US" sz="2400" b="1" dirty="0">
                <a:solidFill>
                  <a:schemeClr val="bg1"/>
                </a:solidFill>
                <a:latin typeface="Aptos Display" panose="020B0004020202020204" pitchFamily="34" charset="0"/>
              </a:rPr>
              <a:t>SECONDARY TASTER ACTIVITY: </a:t>
            </a:r>
            <a:br>
              <a:rPr lang="en-US" sz="2400" b="1" dirty="0">
                <a:solidFill>
                  <a:schemeClr val="bg1"/>
                </a:solidFill>
                <a:latin typeface="Aptos Display" panose="020B0004020202020204" pitchFamily="34" charset="0"/>
              </a:rPr>
            </a:br>
            <a:r>
              <a:rPr lang="en-US" sz="2400" b="1" dirty="0">
                <a:solidFill>
                  <a:schemeClr val="bg1"/>
                </a:solidFill>
                <a:latin typeface="Aptos Display" panose="020B0004020202020204" pitchFamily="34" charset="0"/>
              </a:rPr>
              <a:t>THE SPITFIRE: HOW DID WE GET THERE?</a:t>
            </a:r>
          </a:p>
        </p:txBody>
      </p:sp>
      <p:sp>
        <p:nvSpPr>
          <p:cNvPr id="3" name="Subtitle 2">
            <a:extLst>
              <a:ext uri="{FF2B5EF4-FFF2-40B4-BE49-F238E27FC236}">
                <a16:creationId xmlns:a16="http://schemas.microsoft.com/office/drawing/2014/main" id="{592F9526-B502-7CC4-3E97-8A0D9D0B826A}"/>
              </a:ext>
            </a:extLst>
          </p:cNvPr>
          <p:cNvSpPr>
            <a:spLocks noGrp="1"/>
          </p:cNvSpPr>
          <p:nvPr>
            <p:ph type="subTitle" idx="1"/>
          </p:nvPr>
        </p:nvSpPr>
        <p:spPr>
          <a:xfrm>
            <a:off x="1033414" y="3036808"/>
            <a:ext cx="7077173" cy="476012"/>
          </a:xfrm>
        </p:spPr>
        <p:txBody>
          <a:bodyPr>
            <a:noAutofit/>
          </a:bodyPr>
          <a:lstStyle/>
          <a:p>
            <a:pPr>
              <a:lnSpc>
                <a:spcPct val="120000"/>
              </a:lnSpc>
            </a:pPr>
            <a:r>
              <a:rPr lang="en-GB" sz="1200" dirty="0">
                <a:solidFill>
                  <a:schemeClr val="bg1"/>
                </a:solidFill>
                <a:ea typeface="Calibri"/>
                <a:cs typeface="Calibri"/>
                <a:sym typeface="Calibri"/>
              </a:rPr>
              <a:t>Explore the history of aviation from the Wright bros through to the Spitfire and discover the changes that were made to the Spitfire’s design as the Second World War progressed.</a:t>
            </a:r>
          </a:p>
          <a:p>
            <a:pPr>
              <a:lnSpc>
                <a:spcPct val="120000"/>
              </a:lnSpc>
            </a:pPr>
            <a:endParaRPr lang="en-GB" sz="1200" dirty="0">
              <a:solidFill>
                <a:schemeClr val="bg1"/>
              </a:solidFill>
              <a:ea typeface="Calibri"/>
              <a:cs typeface="Calibri"/>
              <a:sym typeface="Calibri"/>
            </a:endParaRPr>
          </a:p>
          <a:p>
            <a:pPr>
              <a:lnSpc>
                <a:spcPct val="120000"/>
              </a:lnSpc>
            </a:pPr>
            <a:endParaRPr lang="en-GB" sz="1200" dirty="0">
              <a:solidFill>
                <a:schemeClr val="bg1"/>
              </a:solidFill>
              <a:ea typeface="Calibri"/>
              <a:cs typeface="Calibri"/>
              <a:sym typeface="Calibri"/>
            </a:endParaRPr>
          </a:p>
        </p:txBody>
      </p:sp>
    </p:spTree>
    <p:extLst>
      <p:ext uri="{BB962C8B-B14F-4D97-AF65-F5344CB8AC3E}">
        <p14:creationId xmlns:p14="http://schemas.microsoft.com/office/powerpoint/2010/main" val="180766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idx="1"/>
          </p:nvPr>
        </p:nvSpPr>
        <p:spPr>
          <a:xfrm>
            <a:off x="628649" y="4126110"/>
            <a:ext cx="7886700" cy="759619"/>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2100"/>
              <a:buNone/>
            </a:pPr>
            <a:r>
              <a:rPr lang="en" sz="1800" b="0" dirty="0">
                <a:solidFill>
                  <a:schemeClr val="tx1"/>
                </a:solidFill>
              </a:rPr>
              <a:t>Reginald Joseph Mitchell was born in Stoke-On-Trent in 1895.</a:t>
            </a:r>
            <a:endParaRPr sz="1800" b="0" dirty="0">
              <a:solidFill>
                <a:schemeClr val="tx1"/>
              </a:solidFill>
            </a:endParaRPr>
          </a:p>
          <a:p>
            <a:pPr marL="0" lvl="0" indent="0" rtl="0">
              <a:lnSpc>
                <a:spcPct val="90000"/>
              </a:lnSpc>
              <a:spcBef>
                <a:spcPts val="750"/>
              </a:spcBef>
              <a:spcAft>
                <a:spcPts val="0"/>
              </a:spcAft>
              <a:buClr>
                <a:schemeClr val="dk1"/>
              </a:buClr>
              <a:buSzPts val="2100"/>
              <a:buNone/>
            </a:pPr>
            <a:r>
              <a:rPr lang="en" sz="1800" b="0" dirty="0">
                <a:solidFill>
                  <a:schemeClr val="tx1"/>
                </a:solidFill>
              </a:rPr>
              <a:t>He is famous because he designed the Spitfire.</a:t>
            </a:r>
            <a:endParaRPr sz="1800" b="0" dirty="0">
              <a:solidFill>
                <a:schemeClr val="tx1"/>
              </a:solidFill>
            </a:endParaRPr>
          </a:p>
        </p:txBody>
      </p:sp>
      <p:pic>
        <p:nvPicPr>
          <p:cNvPr id="235" name="Google Shape;235;p9"/>
          <p:cNvPicPr preferRelativeResize="0"/>
          <p:nvPr/>
        </p:nvPicPr>
        <p:blipFill rotWithShape="1">
          <a:blip r:embed="rId3">
            <a:alphaModFix/>
          </a:blip>
          <a:srcRect/>
          <a:stretch/>
        </p:blipFill>
        <p:spPr>
          <a:xfrm>
            <a:off x="3722204" y="1692715"/>
            <a:ext cx="1699591" cy="2260924"/>
          </a:xfrm>
          <a:prstGeom prst="rect">
            <a:avLst/>
          </a:prstGeom>
          <a:noFill/>
          <a:ln>
            <a:noFill/>
          </a:ln>
        </p:spPr>
      </p:pic>
      <p:sp>
        <p:nvSpPr>
          <p:cNvPr id="3" name="Title 2">
            <a:extLst>
              <a:ext uri="{FF2B5EF4-FFF2-40B4-BE49-F238E27FC236}">
                <a16:creationId xmlns:a16="http://schemas.microsoft.com/office/drawing/2014/main" id="{466B1B98-76A0-91A3-7001-2A1A8312D661}"/>
              </a:ext>
            </a:extLst>
          </p:cNvPr>
          <p:cNvSpPr>
            <a:spLocks noGrp="1"/>
          </p:cNvSpPr>
          <p:nvPr>
            <p:ph type="title"/>
          </p:nvPr>
        </p:nvSpPr>
        <p:spPr/>
        <p:txBody>
          <a:bodyPr/>
          <a:lstStyle/>
          <a:p>
            <a:r>
              <a:rPr lang="en-GB" dirty="0"/>
              <a:t>REGINALD MITCHELL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p14"/>
          <p:cNvSpPr txBox="1"/>
          <p:nvPr/>
        </p:nvSpPr>
        <p:spPr>
          <a:xfrm>
            <a:off x="311700" y="4089777"/>
            <a:ext cx="8865300" cy="909607"/>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0" i="0" u="none" strike="noStrike" cap="none" dirty="0">
                <a:solidFill>
                  <a:srgbClr val="000000"/>
                </a:solidFill>
                <a:latin typeface="Calibri"/>
                <a:ea typeface="Calibri"/>
                <a:cs typeface="Calibri"/>
                <a:sym typeface="Calibri"/>
              </a:rPr>
              <a:t>More than 20,000 Spitfires were built between 1936 and 1948. </a:t>
            </a:r>
            <a:endParaRPr dirty="0"/>
          </a:p>
          <a:p>
            <a:pPr marL="0" marR="0" lvl="0" indent="0" algn="l" rtl="0">
              <a:lnSpc>
                <a:spcPct val="115000"/>
              </a:lnSpc>
              <a:spcBef>
                <a:spcPts val="0"/>
              </a:spcBef>
              <a:spcAft>
                <a:spcPts val="0"/>
              </a:spcAft>
              <a:buNone/>
            </a:pPr>
            <a:r>
              <a:rPr lang="en" sz="1800" b="0" i="0" u="none" strike="noStrike" cap="none" dirty="0">
                <a:solidFill>
                  <a:srgbClr val="000000"/>
                </a:solidFill>
                <a:latin typeface="Calibri"/>
                <a:ea typeface="Calibri"/>
                <a:cs typeface="Calibri"/>
                <a:sym typeface="Calibri"/>
              </a:rPr>
              <a:t>The design was adapted and developed into many different variants. </a:t>
            </a:r>
            <a:endParaRPr sz="1300" b="1" i="0" u="none" strike="noStrike" cap="none" dirty="0">
              <a:solidFill>
                <a:schemeClr val="dk2"/>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47CE8B83-2761-1F07-8C68-DF1B7E56B133}"/>
              </a:ext>
            </a:extLst>
          </p:cNvPr>
          <p:cNvGrpSpPr/>
          <p:nvPr/>
        </p:nvGrpSpPr>
        <p:grpSpPr>
          <a:xfrm>
            <a:off x="1429673" y="1779682"/>
            <a:ext cx="6284653" cy="2023235"/>
            <a:chOff x="506439" y="1206982"/>
            <a:chExt cx="6284653" cy="2023235"/>
          </a:xfrm>
        </p:grpSpPr>
        <p:pic>
          <p:nvPicPr>
            <p:cNvPr id="245" name="Google Shape;245;p14" descr="https://www.stokemuseums.org.uk/pmag/wp-content/uploads/sites/2/2021/07/MarkI.jpg"/>
            <p:cNvPicPr preferRelativeResize="0"/>
            <p:nvPr/>
          </p:nvPicPr>
          <p:blipFill rotWithShape="1">
            <a:blip r:embed="rId3">
              <a:alphaModFix/>
            </a:blip>
            <a:srcRect/>
            <a:stretch/>
          </p:blipFill>
          <p:spPr>
            <a:xfrm>
              <a:off x="506439" y="1206982"/>
              <a:ext cx="2777577" cy="2023235"/>
            </a:xfrm>
            <a:prstGeom prst="rect">
              <a:avLst/>
            </a:prstGeom>
            <a:noFill/>
            <a:ln w="28575">
              <a:solidFill>
                <a:srgbClr val="5E6B55"/>
              </a:solidFill>
            </a:ln>
          </p:spPr>
        </p:pic>
        <p:pic>
          <p:nvPicPr>
            <p:cNvPr id="246" name="Google Shape;246;p14" descr="https://www.stokemuseums.org.uk/pmag/wp-content/uploads/sites/2/2021/08/RW388.jpg"/>
            <p:cNvPicPr preferRelativeResize="0"/>
            <p:nvPr/>
          </p:nvPicPr>
          <p:blipFill rotWithShape="1">
            <a:blip r:embed="rId4">
              <a:alphaModFix/>
            </a:blip>
            <a:srcRect/>
            <a:stretch/>
          </p:blipFill>
          <p:spPr>
            <a:xfrm>
              <a:off x="3968389" y="1206982"/>
              <a:ext cx="2822703" cy="2023235"/>
            </a:xfrm>
            <a:prstGeom prst="rect">
              <a:avLst/>
            </a:prstGeom>
            <a:noFill/>
            <a:ln w="28575">
              <a:solidFill>
                <a:srgbClr val="5E6B55"/>
              </a:solidFill>
            </a:ln>
          </p:spPr>
        </p:pic>
      </p:grpSp>
      <p:sp>
        <p:nvSpPr>
          <p:cNvPr id="5" name="Title 2">
            <a:extLst>
              <a:ext uri="{FF2B5EF4-FFF2-40B4-BE49-F238E27FC236}">
                <a16:creationId xmlns:a16="http://schemas.microsoft.com/office/drawing/2014/main" id="{6E7BD02B-8377-17C3-BABE-7BCF98145DD6}"/>
              </a:ext>
            </a:extLst>
          </p:cNvPr>
          <p:cNvSpPr txBox="1">
            <a:spLocks/>
          </p:cNvSpPr>
          <p:nvPr/>
        </p:nvSpPr>
        <p:spPr>
          <a:xfrm>
            <a:off x="628650" y="872133"/>
            <a:ext cx="7886700" cy="648554"/>
          </a:xfrm>
          <a:prstGeom prst="rect">
            <a:avLst/>
          </a:prstGeom>
          <a:noFill/>
          <a:ln>
            <a:noFill/>
          </a:ln>
        </p:spPr>
        <p:txBody>
          <a:bodyPr spcFirstLastPara="1" vert="horz" wrap="square" lIns="91425" tIns="91425" rIns="91425" bIns="91425" rtlCol="0" anchor="t" anchorCtr="0">
            <a:normAutofit/>
          </a:bodyPr>
          <a:lstStyle>
            <a:lvl1pPr lvl="0" algn="l" defTabSz="685800" rtl="0" eaLnBrk="1" latinLnBrk="0" hangingPunct="1">
              <a:lnSpc>
                <a:spcPct val="90000"/>
              </a:lnSpc>
              <a:spcBef>
                <a:spcPts val="0"/>
              </a:spcBef>
              <a:spcAft>
                <a:spcPts val="0"/>
              </a:spcAft>
              <a:buClr>
                <a:schemeClr val="dk1"/>
              </a:buClr>
              <a:buSzPts val="2800"/>
              <a:buFont typeface="Calibri"/>
              <a:buNone/>
              <a:defRPr sz="3300" b="1" kern="1200">
                <a:solidFill>
                  <a:srgbClr val="5E6B5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3200" dirty="0"/>
              <a:t>THE DEVELOPMENT OF THE SPITFIRE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2" name="Google Shape;252;p16" descr="https://www.stokemuseums.org.uk/pmag/wp-content/uploads/sites/2/2021/09/BeFunky-collage-1024x801.jpg"/>
          <p:cNvPicPr preferRelativeResize="0"/>
          <p:nvPr/>
        </p:nvPicPr>
        <p:blipFill rotWithShape="1">
          <a:blip r:embed="rId3">
            <a:alphaModFix/>
          </a:blip>
          <a:srcRect/>
          <a:stretch/>
        </p:blipFill>
        <p:spPr>
          <a:xfrm>
            <a:off x="3372148" y="1920071"/>
            <a:ext cx="2399703" cy="1877122"/>
          </a:xfrm>
          <a:prstGeom prst="rect">
            <a:avLst/>
          </a:prstGeom>
          <a:noFill/>
          <a:ln w="28575">
            <a:solidFill>
              <a:schemeClr val="tx1"/>
            </a:solidFill>
          </a:ln>
        </p:spPr>
      </p:pic>
      <p:sp>
        <p:nvSpPr>
          <p:cNvPr id="253" name="Google Shape;253;p16"/>
          <p:cNvSpPr txBox="1"/>
          <p:nvPr/>
        </p:nvSpPr>
        <p:spPr>
          <a:xfrm>
            <a:off x="750094" y="3907206"/>
            <a:ext cx="7822229" cy="104793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 sz="1800" i="0" u="none" strike="noStrike" cap="none" dirty="0">
                <a:solidFill>
                  <a:schemeClr val="tx1"/>
                </a:solidFill>
                <a:latin typeface="Aptos" panose="020B0004020202020204" pitchFamily="34" charset="0"/>
                <a:ea typeface="Calibri"/>
                <a:cs typeface="Calibri"/>
                <a:sym typeface="Calibri"/>
              </a:rPr>
              <a:t>In this lesson your students will research the different Spitfire variants. They will explain why adapting and changing the Spitfire's design was vital to the war effort.</a:t>
            </a:r>
            <a:endParaRPr sz="1200" dirty="0">
              <a:solidFill>
                <a:schemeClr val="tx1"/>
              </a:solidFill>
              <a:latin typeface="Aptos" panose="020B0004020202020204" pitchFamily="34" charset="0"/>
            </a:endParaRPr>
          </a:p>
        </p:txBody>
      </p:sp>
      <p:sp>
        <p:nvSpPr>
          <p:cNvPr id="2" name="Title 2">
            <a:extLst>
              <a:ext uri="{FF2B5EF4-FFF2-40B4-BE49-F238E27FC236}">
                <a16:creationId xmlns:a16="http://schemas.microsoft.com/office/drawing/2014/main" id="{E7147C83-24E1-0327-0858-724ECDAF3F58}"/>
              </a:ext>
            </a:extLst>
          </p:cNvPr>
          <p:cNvSpPr txBox="1">
            <a:spLocks/>
          </p:cNvSpPr>
          <p:nvPr/>
        </p:nvSpPr>
        <p:spPr>
          <a:xfrm>
            <a:off x="628650" y="872132"/>
            <a:ext cx="7886700" cy="1047939"/>
          </a:xfrm>
          <a:prstGeom prst="rect">
            <a:avLst/>
          </a:prstGeom>
          <a:noFill/>
          <a:ln>
            <a:noFill/>
          </a:ln>
        </p:spPr>
        <p:txBody>
          <a:bodyPr spcFirstLastPara="1" vert="horz" wrap="square" lIns="91425" tIns="91425" rIns="91425" bIns="91425" rtlCol="0" anchor="t" anchorCtr="0">
            <a:normAutofit lnSpcReduction="10000"/>
          </a:bodyPr>
          <a:lstStyle>
            <a:lvl1pPr lvl="0" algn="l" defTabSz="685800" rtl="0" eaLnBrk="1" latinLnBrk="0" hangingPunct="1">
              <a:lnSpc>
                <a:spcPct val="90000"/>
              </a:lnSpc>
              <a:spcBef>
                <a:spcPts val="0"/>
              </a:spcBef>
              <a:spcAft>
                <a:spcPts val="0"/>
              </a:spcAft>
              <a:buClr>
                <a:schemeClr val="dk1"/>
              </a:buClr>
              <a:buSzPts val="2800"/>
              <a:buFont typeface="Calibri"/>
              <a:buNone/>
              <a:defRPr sz="3300" b="1" kern="1200">
                <a:solidFill>
                  <a:srgbClr val="5E6B5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3200" dirty="0"/>
              <a:t>THE EVOLUTION OF THE SPITFIRE FROM MK1 TO MK16. WHAT CHANGED AND WHY?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p:nvPr/>
        </p:nvSpPr>
        <p:spPr>
          <a:xfrm>
            <a:off x="1257300" y="3403865"/>
            <a:ext cx="7886700" cy="3263504"/>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261" name="Google Shape;261;p18"/>
          <p:cNvSpPr txBox="1"/>
          <p:nvPr/>
        </p:nvSpPr>
        <p:spPr>
          <a:xfrm>
            <a:off x="3951418" y="2857419"/>
            <a:ext cx="1332481"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p:txBody>
      </p:sp>
      <p:graphicFrame>
        <p:nvGraphicFramePr>
          <p:cNvPr id="262" name="Google Shape;262;p18"/>
          <p:cNvGraphicFramePr/>
          <p:nvPr/>
        </p:nvGraphicFramePr>
        <p:xfrm>
          <a:off x="436647" y="2963538"/>
          <a:ext cx="8362025" cy="320050"/>
        </p:xfrm>
        <a:graphic>
          <a:graphicData uri="http://schemas.openxmlformats.org/drawingml/2006/table">
            <a:tbl>
              <a:tblPr>
                <a:noFill/>
                <a:tableStyleId>{94738DF2-4600-43EB-9270-F8FDADFB2E31}</a:tableStyleId>
              </a:tblPr>
              <a:tblGrid>
                <a:gridCol w="8362025">
                  <a:extLst>
                    <a:ext uri="{9D8B030D-6E8A-4147-A177-3AD203B41FA5}">
                      <a16:colId xmlns:a16="http://schemas.microsoft.com/office/drawing/2014/main" val="20000"/>
                    </a:ext>
                  </a:extLst>
                </a:gridCol>
              </a:tblGrid>
              <a:tr h="320050">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3" name="Google Shape;263;p18"/>
          <p:cNvSpPr txBox="1"/>
          <p:nvPr/>
        </p:nvSpPr>
        <p:spPr>
          <a:xfrm>
            <a:off x="628650" y="1542659"/>
            <a:ext cx="78198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000" b="0" i="0" u="none" strike="noStrike" cap="none" dirty="0">
                <a:solidFill>
                  <a:schemeClr val="dk1"/>
                </a:solidFill>
                <a:latin typeface="Aptos" panose="020B0004020202020204" pitchFamily="34" charset="0"/>
                <a:ea typeface="Calibri"/>
                <a:cs typeface="Calibri"/>
                <a:sym typeface="Calibri"/>
              </a:rPr>
              <a:t>The Operation Spitfire values are:</a:t>
            </a:r>
            <a:endParaRPr lang="en-GB" sz="2000" dirty="0">
              <a:latin typeface="Aptos" panose="020B0004020202020204" pitchFamily="34" charset="0"/>
              <a:ea typeface="Calibri"/>
            </a:endParaRPr>
          </a:p>
          <a:p>
            <a:pPr marL="342900" marR="0" lvl="0" indent="-342900" algn="l" rtl="0">
              <a:lnSpc>
                <a:spcPct val="100000"/>
              </a:lnSpc>
              <a:spcBef>
                <a:spcPts val="0"/>
              </a:spcBef>
              <a:spcAft>
                <a:spcPts val="0"/>
              </a:spcAft>
              <a:buClr>
                <a:srgbClr val="5E6B55"/>
              </a:buClr>
              <a:buSzPts val="2100"/>
              <a:buFont typeface="Arial" panose="020B0604020202020204" pitchFamily="34" charset="0"/>
              <a:buChar char="•"/>
            </a:pPr>
            <a:r>
              <a:rPr lang="en-GB" sz="2000" b="0" i="0" u="none" strike="noStrike" cap="none" dirty="0">
                <a:solidFill>
                  <a:schemeClr val="dk1"/>
                </a:solidFill>
                <a:latin typeface="Aptos" panose="020B0004020202020204" pitchFamily="34" charset="0"/>
                <a:ea typeface="Calibri"/>
                <a:cs typeface="Calibri"/>
                <a:sym typeface="Calibri"/>
              </a:rPr>
              <a:t>Creativity</a:t>
            </a:r>
            <a:endParaRPr lang="en-GB" sz="2000" dirty="0">
              <a:latin typeface="Aptos" panose="020B0004020202020204" pitchFamily="34" charset="0"/>
              <a:ea typeface="Calibri"/>
            </a:endParaRPr>
          </a:p>
          <a:p>
            <a:pPr marL="342900" marR="0" lvl="0" indent="-342900" algn="l" rtl="0">
              <a:lnSpc>
                <a:spcPct val="100000"/>
              </a:lnSpc>
              <a:spcBef>
                <a:spcPts val="0"/>
              </a:spcBef>
              <a:spcAft>
                <a:spcPts val="0"/>
              </a:spcAft>
              <a:buClr>
                <a:srgbClr val="5E6B55"/>
              </a:buClr>
              <a:buSzPts val="2100"/>
              <a:buFont typeface="Arial" panose="020B0604020202020204" pitchFamily="34" charset="0"/>
              <a:buChar char="•"/>
            </a:pPr>
            <a:r>
              <a:rPr lang="en-GB" sz="2000" b="0" i="0" u="none" strike="noStrike" cap="none" dirty="0">
                <a:solidFill>
                  <a:schemeClr val="dk1"/>
                </a:solidFill>
                <a:latin typeface="Aptos" panose="020B0004020202020204" pitchFamily="34" charset="0"/>
                <a:ea typeface="Calibri"/>
                <a:cs typeface="Calibri"/>
                <a:sym typeface="Calibri"/>
              </a:rPr>
              <a:t>Curiosity</a:t>
            </a:r>
            <a:endParaRPr lang="en-GB" sz="2000" dirty="0">
              <a:latin typeface="Aptos" panose="020B0004020202020204" pitchFamily="34" charset="0"/>
              <a:ea typeface="Calibri"/>
            </a:endParaRPr>
          </a:p>
          <a:p>
            <a:pPr marL="342900" marR="0" lvl="0" indent="-342900" algn="l" rtl="0">
              <a:lnSpc>
                <a:spcPct val="100000"/>
              </a:lnSpc>
              <a:spcBef>
                <a:spcPts val="0"/>
              </a:spcBef>
              <a:spcAft>
                <a:spcPts val="0"/>
              </a:spcAft>
              <a:buClr>
                <a:srgbClr val="5E6B55"/>
              </a:buClr>
              <a:buSzPts val="2100"/>
              <a:buFont typeface="Arial" panose="020B0604020202020204" pitchFamily="34" charset="0"/>
              <a:buChar char="•"/>
            </a:pPr>
            <a:r>
              <a:rPr lang="en-GB" sz="2000" b="0" i="0" u="none" strike="noStrike" cap="none" dirty="0">
                <a:solidFill>
                  <a:schemeClr val="dk1"/>
                </a:solidFill>
                <a:latin typeface="Aptos" panose="020B0004020202020204" pitchFamily="34" charset="0"/>
                <a:ea typeface="Calibri"/>
                <a:cs typeface="Calibri"/>
                <a:sym typeface="Calibri"/>
              </a:rPr>
              <a:t>Inclusion</a:t>
            </a:r>
            <a:endParaRPr lang="en-GB" sz="2000" dirty="0">
              <a:latin typeface="Aptos" panose="020B0004020202020204" pitchFamily="34" charset="0"/>
              <a:ea typeface="Calibri"/>
            </a:endParaRPr>
          </a:p>
          <a:p>
            <a:pPr marL="342900" marR="0" lvl="0" indent="-342900" algn="l" rtl="0">
              <a:lnSpc>
                <a:spcPct val="100000"/>
              </a:lnSpc>
              <a:spcBef>
                <a:spcPts val="0"/>
              </a:spcBef>
              <a:spcAft>
                <a:spcPts val="0"/>
              </a:spcAft>
              <a:buClr>
                <a:srgbClr val="5E6B55"/>
              </a:buClr>
              <a:buSzPts val="2100"/>
              <a:buFont typeface="Arial" panose="020B0604020202020204" pitchFamily="34" charset="0"/>
              <a:buChar char="•"/>
            </a:pPr>
            <a:r>
              <a:rPr lang="en-GB" sz="2000" b="0" i="0" u="none" strike="noStrike" cap="none" dirty="0">
                <a:solidFill>
                  <a:schemeClr val="dk1"/>
                </a:solidFill>
                <a:latin typeface="Aptos" panose="020B0004020202020204" pitchFamily="34" charset="0"/>
                <a:ea typeface="Calibri"/>
                <a:cs typeface="Calibri"/>
                <a:sym typeface="Calibri"/>
              </a:rPr>
              <a:t>Relevance</a:t>
            </a:r>
            <a:endParaRPr lang="en-GB" sz="2000" dirty="0">
              <a:latin typeface="Aptos" panose="020B0004020202020204" pitchFamily="34" charset="0"/>
              <a:ea typeface="Calibri"/>
            </a:endParaRPr>
          </a:p>
          <a:p>
            <a:pPr marL="342900" marR="0" lvl="0" indent="-209550" algn="l" rtl="0">
              <a:lnSpc>
                <a:spcPct val="100000"/>
              </a:lnSpc>
              <a:spcBef>
                <a:spcPts val="0"/>
              </a:spcBef>
              <a:spcAft>
                <a:spcPts val="0"/>
              </a:spcAft>
              <a:buClr>
                <a:schemeClr val="dk1"/>
              </a:buClr>
              <a:buSzPts val="21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000" b="0" i="0" u="none" strike="noStrike" cap="none" dirty="0">
                <a:solidFill>
                  <a:schemeClr val="dk1"/>
                </a:solidFill>
                <a:latin typeface="Calibri"/>
                <a:ea typeface="Calibri"/>
                <a:cs typeface="Calibri"/>
                <a:sym typeface="Calibri"/>
              </a:rPr>
              <a:t>Which of these values have noticed in this lesson?</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000" b="0" i="0" u="none" strike="noStrike" cap="none" dirty="0">
                <a:solidFill>
                  <a:schemeClr val="dk1"/>
                </a:solidFill>
                <a:latin typeface="Calibri"/>
                <a:ea typeface="Calibri"/>
                <a:cs typeface="Calibri"/>
                <a:sym typeface="Calibri"/>
              </a:rPr>
              <a:t>Why did the engineers working on the Spitfire persevere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000" b="0" i="0" u="none" strike="noStrike" cap="none" dirty="0">
                <a:solidFill>
                  <a:schemeClr val="dk1"/>
                </a:solidFill>
                <a:latin typeface="Calibri"/>
                <a:ea typeface="Calibri"/>
                <a:cs typeface="Calibri"/>
                <a:sym typeface="Calibri"/>
              </a:rPr>
              <a:t>throughout the war to improve the design beyond the mark one?</a:t>
            </a:r>
            <a:endParaRPr sz="2000" b="0" i="0" u="none" strike="noStrike" cap="none" dirty="0">
              <a:solidFill>
                <a:srgbClr val="000000"/>
              </a:solidFill>
              <a:latin typeface="Arial"/>
              <a:ea typeface="Arial"/>
              <a:cs typeface="Arial"/>
              <a:sym typeface="Arial"/>
            </a:endParaRPr>
          </a:p>
        </p:txBody>
      </p:sp>
      <p:sp>
        <p:nvSpPr>
          <p:cNvPr id="2" name="Title 2">
            <a:extLst>
              <a:ext uri="{FF2B5EF4-FFF2-40B4-BE49-F238E27FC236}">
                <a16:creationId xmlns:a16="http://schemas.microsoft.com/office/drawing/2014/main" id="{281CF3DB-265D-1862-3748-D1DFA4050305}"/>
              </a:ext>
            </a:extLst>
          </p:cNvPr>
          <p:cNvSpPr txBox="1">
            <a:spLocks/>
          </p:cNvSpPr>
          <p:nvPr/>
        </p:nvSpPr>
        <p:spPr>
          <a:xfrm>
            <a:off x="628650" y="872133"/>
            <a:ext cx="7886700" cy="741165"/>
          </a:xfrm>
          <a:prstGeom prst="rect">
            <a:avLst/>
          </a:prstGeom>
        </p:spPr>
        <p:txBody>
          <a:bodyPr/>
          <a:lstStyle>
            <a:lvl1pPr algn="l" defTabSz="685800" rtl="0" eaLnBrk="1" latinLnBrk="0" hangingPunct="1">
              <a:lnSpc>
                <a:spcPct val="90000"/>
              </a:lnSpc>
              <a:spcBef>
                <a:spcPct val="0"/>
              </a:spcBef>
              <a:buNone/>
              <a:defRPr sz="3300" b="1" kern="1200">
                <a:solidFill>
                  <a:srgbClr val="5E6B55"/>
                </a:solidFill>
                <a:latin typeface="+mj-lt"/>
                <a:ea typeface="+mj-ea"/>
                <a:cs typeface="+mj-cs"/>
              </a:defRPr>
            </a:lvl1pPr>
          </a:lstStyle>
          <a:p>
            <a:pPr>
              <a:buClrTx/>
              <a:buFontTx/>
            </a:pPr>
            <a:r>
              <a:rPr lang="en-GB" sz="3200" dirty="0"/>
              <a:t>REFLECTIONS</a:t>
            </a:r>
            <a:endParaRPr lang="en-GB" dirty="0"/>
          </a:p>
        </p:txBody>
      </p:sp>
      <p:pic>
        <p:nvPicPr>
          <p:cNvPr id="3" name="Google Shape;232;p18">
            <a:extLst>
              <a:ext uri="{FF2B5EF4-FFF2-40B4-BE49-F238E27FC236}">
                <a16:creationId xmlns:a16="http://schemas.microsoft.com/office/drawing/2014/main" id="{43412C93-A56A-AEE7-8F9A-198A90501424}"/>
              </a:ext>
            </a:extLst>
          </p:cNvPr>
          <p:cNvPicPr preferRelativeResize="0"/>
          <p:nvPr/>
        </p:nvPicPr>
        <p:blipFill rotWithShape="1">
          <a:blip r:embed="rId3">
            <a:alphaModFix/>
          </a:blip>
          <a:srcRect/>
          <a:stretch/>
        </p:blipFill>
        <p:spPr>
          <a:xfrm>
            <a:off x="5460134" y="872133"/>
            <a:ext cx="3146534" cy="2359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19"/>
          <p:cNvSpPr txBox="1"/>
          <p:nvPr/>
        </p:nvSpPr>
        <p:spPr>
          <a:xfrm>
            <a:off x="3951418" y="2857419"/>
            <a:ext cx="1332481"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p:txBody>
      </p:sp>
      <p:graphicFrame>
        <p:nvGraphicFramePr>
          <p:cNvPr id="276" name="Google Shape;276;p19"/>
          <p:cNvGraphicFramePr/>
          <p:nvPr/>
        </p:nvGraphicFramePr>
        <p:xfrm>
          <a:off x="436647" y="2963538"/>
          <a:ext cx="8362025" cy="320050"/>
        </p:xfrm>
        <a:graphic>
          <a:graphicData uri="http://schemas.openxmlformats.org/drawingml/2006/table">
            <a:tbl>
              <a:tblPr>
                <a:noFill/>
                <a:tableStyleId>{94738DF2-4600-43EB-9270-F8FDADFB2E31}</a:tableStyleId>
              </a:tblPr>
              <a:tblGrid>
                <a:gridCol w="8362025">
                  <a:extLst>
                    <a:ext uri="{9D8B030D-6E8A-4147-A177-3AD203B41FA5}">
                      <a16:colId xmlns:a16="http://schemas.microsoft.com/office/drawing/2014/main" val="20000"/>
                    </a:ext>
                  </a:extLst>
                </a:gridCol>
              </a:tblGrid>
              <a:tr h="320050">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77" name="Google Shape;277;p19"/>
          <p:cNvSpPr txBox="1"/>
          <p:nvPr/>
        </p:nvSpPr>
        <p:spPr>
          <a:xfrm>
            <a:off x="628650" y="1564777"/>
            <a:ext cx="474016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800" b="0" i="0" u="none" strike="noStrike" cap="none" dirty="0">
                <a:solidFill>
                  <a:schemeClr val="tx1"/>
                </a:solidFill>
                <a:latin typeface="Aptos" panose="020B0004020202020204" pitchFamily="34" charset="0"/>
                <a:ea typeface="Calibri"/>
                <a:cs typeface="Calibri"/>
                <a:sym typeface="Calibri"/>
              </a:rPr>
              <a:t>What might have been happening during the war to motivate </a:t>
            </a:r>
            <a:endParaRPr sz="1800" b="0" i="0" u="none" strike="noStrike" cap="none" dirty="0">
              <a:solidFill>
                <a:schemeClr val="tx1"/>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100"/>
              <a:buFont typeface="Arial"/>
              <a:buNone/>
            </a:pPr>
            <a:r>
              <a:rPr lang="en" sz="1800" b="0" i="0" u="none" strike="noStrike" cap="none" dirty="0">
                <a:solidFill>
                  <a:schemeClr val="tx1"/>
                </a:solidFill>
                <a:latin typeface="Aptos" panose="020B0004020202020204" pitchFamily="34" charset="0"/>
                <a:ea typeface="Calibri"/>
                <a:cs typeface="Calibri"/>
                <a:sym typeface="Calibri"/>
              </a:rPr>
              <a:t>the engineers and designers to continue improving the Spitfire?</a:t>
            </a:r>
            <a:endParaRPr sz="1800" b="0" i="0" u="none" strike="noStrike" cap="none" dirty="0">
              <a:solidFill>
                <a:schemeClr val="tx1"/>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100"/>
              <a:buFont typeface="Arial"/>
              <a:buNone/>
            </a:pPr>
            <a:endParaRPr sz="1800" b="0" i="0" u="none" strike="noStrike" cap="none" dirty="0">
              <a:solidFill>
                <a:schemeClr val="tx1"/>
              </a:solidFill>
              <a:latin typeface="Aptos" panose="020B0004020202020204" pitchFamily="34" charset="0"/>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1800" b="0" i="0" u="none" strike="noStrike" cap="none" dirty="0">
                <a:solidFill>
                  <a:schemeClr val="tx1"/>
                </a:solidFill>
                <a:latin typeface="Aptos" panose="020B0004020202020204" pitchFamily="34" charset="0"/>
                <a:ea typeface="Calibri"/>
                <a:cs typeface="Calibri"/>
                <a:sym typeface="Calibri"/>
              </a:rPr>
              <a:t>What engineering opportunities are available today that would have been jobs or careers in the 1930’s, and what roles will be different?</a:t>
            </a:r>
            <a:endParaRPr sz="1800" b="0" i="0" u="none" strike="noStrike" cap="none" dirty="0">
              <a:solidFill>
                <a:schemeClr val="tx1"/>
              </a:solidFill>
              <a:latin typeface="Aptos" panose="020B0004020202020204" pitchFamily="34" charset="0"/>
              <a:sym typeface="Arial"/>
            </a:endParaRPr>
          </a:p>
        </p:txBody>
      </p:sp>
      <p:sp>
        <p:nvSpPr>
          <p:cNvPr id="4" name="Title 2">
            <a:extLst>
              <a:ext uri="{FF2B5EF4-FFF2-40B4-BE49-F238E27FC236}">
                <a16:creationId xmlns:a16="http://schemas.microsoft.com/office/drawing/2014/main" id="{9B5C9DA7-7FEB-4DA6-D2F6-8038B956C65B}"/>
              </a:ext>
            </a:extLst>
          </p:cNvPr>
          <p:cNvSpPr txBox="1">
            <a:spLocks/>
          </p:cNvSpPr>
          <p:nvPr/>
        </p:nvSpPr>
        <p:spPr>
          <a:xfrm>
            <a:off x="628650" y="872133"/>
            <a:ext cx="7886700" cy="741165"/>
          </a:xfrm>
          <a:prstGeom prst="rect">
            <a:avLst/>
          </a:prstGeom>
        </p:spPr>
        <p:txBody>
          <a:bodyPr/>
          <a:lstStyle>
            <a:lvl1pPr algn="l" defTabSz="685800" rtl="0" eaLnBrk="1" latinLnBrk="0" hangingPunct="1">
              <a:lnSpc>
                <a:spcPct val="90000"/>
              </a:lnSpc>
              <a:spcBef>
                <a:spcPct val="0"/>
              </a:spcBef>
              <a:buNone/>
              <a:defRPr sz="3300" b="1" kern="1200">
                <a:solidFill>
                  <a:srgbClr val="5E6B55"/>
                </a:solidFill>
                <a:latin typeface="+mj-lt"/>
                <a:ea typeface="+mj-ea"/>
                <a:cs typeface="+mj-cs"/>
              </a:defRPr>
            </a:lvl1pPr>
          </a:lstStyle>
          <a:p>
            <a:pPr>
              <a:buClrTx/>
              <a:buFontTx/>
            </a:pPr>
            <a:r>
              <a:rPr lang="en-GB" sz="3200" dirty="0"/>
              <a:t>REFLECTIONS</a:t>
            </a:r>
            <a:endParaRPr lang="en-GB" dirty="0"/>
          </a:p>
        </p:txBody>
      </p:sp>
      <p:pic>
        <p:nvPicPr>
          <p:cNvPr id="5" name="Google Shape;232;p18">
            <a:extLst>
              <a:ext uri="{FF2B5EF4-FFF2-40B4-BE49-F238E27FC236}">
                <a16:creationId xmlns:a16="http://schemas.microsoft.com/office/drawing/2014/main" id="{054694E9-270E-F1D6-B621-C5CFDFC3A2F9}"/>
              </a:ext>
            </a:extLst>
          </p:cNvPr>
          <p:cNvPicPr preferRelativeResize="0"/>
          <p:nvPr/>
        </p:nvPicPr>
        <p:blipFill rotWithShape="1">
          <a:blip r:embed="rId3">
            <a:alphaModFix/>
          </a:blip>
          <a:srcRect/>
          <a:stretch/>
        </p:blipFill>
        <p:spPr>
          <a:xfrm>
            <a:off x="5460134" y="872133"/>
            <a:ext cx="3146534" cy="2359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20"/>
          <p:cNvSpPr txBox="1">
            <a:spLocks noGrp="1"/>
          </p:cNvSpPr>
          <p:nvPr>
            <p:ph idx="1"/>
          </p:nvPr>
        </p:nvSpPr>
        <p:spPr>
          <a:xfrm>
            <a:off x="663474" y="4098878"/>
            <a:ext cx="7886700" cy="651970"/>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2100"/>
              <a:buNone/>
            </a:pPr>
            <a:r>
              <a:rPr lang="en" sz="1800" b="0" dirty="0">
                <a:solidFill>
                  <a:schemeClr val="tx1"/>
                </a:solidFill>
              </a:rPr>
              <a:t>Stoke-On-Trent has a rich past in engineering. Apprenticeships could be gained aged 14 from Engineering companies such as Kerr Stuart.</a:t>
            </a:r>
            <a:endParaRPr sz="1800" b="0" dirty="0">
              <a:solidFill>
                <a:schemeClr val="tx1"/>
              </a:solidFill>
            </a:endParaRPr>
          </a:p>
        </p:txBody>
      </p:sp>
      <p:sp>
        <p:nvSpPr>
          <p:cNvPr id="286" name="Google Shape;286;p20"/>
          <p:cNvSpPr txBox="1"/>
          <p:nvPr/>
        </p:nvSpPr>
        <p:spPr>
          <a:xfrm>
            <a:off x="663474" y="3606544"/>
            <a:ext cx="3078332" cy="3924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10F3C0EB-1651-CA86-5346-8F994C63C3A0}"/>
              </a:ext>
            </a:extLst>
          </p:cNvPr>
          <p:cNvGrpSpPr/>
          <p:nvPr/>
        </p:nvGrpSpPr>
        <p:grpSpPr>
          <a:xfrm>
            <a:off x="1768603" y="1889538"/>
            <a:ext cx="5606794" cy="1932309"/>
            <a:chOff x="1378919" y="1674235"/>
            <a:chExt cx="5606794" cy="1932309"/>
          </a:xfrm>
        </p:grpSpPr>
        <p:pic>
          <p:nvPicPr>
            <p:cNvPr id="287" name="Google Shape;287;p20"/>
            <p:cNvPicPr preferRelativeResize="0"/>
            <p:nvPr/>
          </p:nvPicPr>
          <p:blipFill rotWithShape="1">
            <a:blip r:embed="rId3">
              <a:alphaModFix/>
            </a:blip>
            <a:srcRect/>
            <a:stretch/>
          </p:blipFill>
          <p:spPr>
            <a:xfrm>
              <a:off x="1378919" y="1674235"/>
              <a:ext cx="2746969" cy="1932309"/>
            </a:xfrm>
            <a:prstGeom prst="rect">
              <a:avLst/>
            </a:prstGeom>
            <a:noFill/>
            <a:ln>
              <a:noFill/>
            </a:ln>
          </p:spPr>
        </p:pic>
        <p:pic>
          <p:nvPicPr>
            <p:cNvPr id="288" name="Google Shape;288;p20" descr="File:Kerr Stuart No.2451 (8354584286).jpg - Wikimedia Commons"/>
            <p:cNvPicPr preferRelativeResize="0"/>
            <p:nvPr/>
          </p:nvPicPr>
          <p:blipFill rotWithShape="1">
            <a:blip r:embed="rId4">
              <a:alphaModFix/>
            </a:blip>
            <a:srcRect/>
            <a:stretch/>
          </p:blipFill>
          <p:spPr>
            <a:xfrm>
              <a:off x="4572000" y="1837181"/>
              <a:ext cx="2413713" cy="1606415"/>
            </a:xfrm>
            <a:prstGeom prst="rect">
              <a:avLst/>
            </a:prstGeom>
            <a:noFill/>
            <a:ln>
              <a:noFill/>
            </a:ln>
          </p:spPr>
        </p:pic>
      </p:grpSp>
      <p:sp>
        <p:nvSpPr>
          <p:cNvPr id="3" name="Title 2">
            <a:extLst>
              <a:ext uri="{FF2B5EF4-FFF2-40B4-BE49-F238E27FC236}">
                <a16:creationId xmlns:a16="http://schemas.microsoft.com/office/drawing/2014/main" id="{0646F499-D718-D04B-4499-20DB77BB4CF9}"/>
              </a:ext>
            </a:extLst>
          </p:cNvPr>
          <p:cNvSpPr>
            <a:spLocks noGrp="1"/>
          </p:cNvSpPr>
          <p:nvPr>
            <p:ph type="title"/>
          </p:nvPr>
        </p:nvSpPr>
        <p:spPr/>
        <p:txBody>
          <a:bodyPr/>
          <a:lstStyle/>
          <a:p>
            <a:r>
              <a:rPr lang="en-GB" dirty="0"/>
              <a:t>LINKS TO PAST CAREERS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21"/>
          <p:cNvSpPr txBox="1">
            <a:spLocks noGrp="1"/>
          </p:cNvSpPr>
          <p:nvPr>
            <p:ph idx="1"/>
          </p:nvPr>
        </p:nvSpPr>
        <p:spPr>
          <a:xfrm>
            <a:off x="623918" y="3298548"/>
            <a:ext cx="7460351" cy="1778504"/>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2100"/>
              <a:buNone/>
            </a:pPr>
            <a:r>
              <a:rPr lang="en" sz="1600" b="0" dirty="0">
                <a:solidFill>
                  <a:schemeClr val="tx1"/>
                </a:solidFill>
              </a:rPr>
              <a:t>A wide variety of apprenticeships </a:t>
            </a:r>
            <a:endParaRPr sz="1600" b="0" dirty="0">
              <a:solidFill>
                <a:schemeClr val="tx1"/>
              </a:solidFill>
            </a:endParaRPr>
          </a:p>
          <a:p>
            <a:pPr marL="0" lvl="0" indent="0" rtl="0">
              <a:lnSpc>
                <a:spcPct val="90000"/>
              </a:lnSpc>
              <a:spcBef>
                <a:spcPts val="0"/>
              </a:spcBef>
              <a:spcAft>
                <a:spcPts val="0"/>
              </a:spcAft>
              <a:buClr>
                <a:schemeClr val="dk1"/>
              </a:buClr>
              <a:buSzPts val="2100"/>
              <a:buNone/>
            </a:pPr>
            <a:r>
              <a:rPr lang="en" sz="1600" b="0" dirty="0">
                <a:solidFill>
                  <a:schemeClr val="tx1"/>
                </a:solidFill>
              </a:rPr>
              <a:t>are available to people in Stoke-On-Trent.</a:t>
            </a:r>
            <a:endParaRPr sz="1600" b="0" dirty="0">
              <a:solidFill>
                <a:schemeClr val="tx1"/>
              </a:solidFill>
            </a:endParaRPr>
          </a:p>
          <a:p>
            <a:pPr marL="0" lvl="0" indent="0" rtl="0">
              <a:lnSpc>
                <a:spcPct val="90000"/>
              </a:lnSpc>
              <a:spcBef>
                <a:spcPts val="750"/>
              </a:spcBef>
              <a:spcAft>
                <a:spcPts val="0"/>
              </a:spcAft>
              <a:buClr>
                <a:schemeClr val="dk1"/>
              </a:buClr>
              <a:buSzPts val="2100"/>
              <a:buNone/>
            </a:pPr>
            <a:r>
              <a:rPr lang="en" sz="1600" b="0" dirty="0">
                <a:solidFill>
                  <a:schemeClr val="tx1"/>
                </a:solidFill>
              </a:rPr>
              <a:t>JCB offer a range of apprenticeships in Engineering and Business.</a:t>
            </a:r>
            <a:endParaRPr sz="1600" b="0" dirty="0">
              <a:solidFill>
                <a:schemeClr val="tx1"/>
              </a:solidFill>
            </a:endParaRPr>
          </a:p>
          <a:p>
            <a:pPr marL="0" lvl="0" indent="0" rtl="0">
              <a:lnSpc>
                <a:spcPct val="90000"/>
              </a:lnSpc>
              <a:spcBef>
                <a:spcPts val="750"/>
              </a:spcBef>
              <a:spcAft>
                <a:spcPts val="0"/>
              </a:spcAft>
              <a:buClr>
                <a:schemeClr val="dk1"/>
              </a:buClr>
              <a:buSzPts val="2100"/>
              <a:buNone/>
            </a:pPr>
            <a:r>
              <a:rPr lang="en" sz="1600" b="0" dirty="0">
                <a:solidFill>
                  <a:schemeClr val="tx1"/>
                </a:solidFill>
              </a:rPr>
              <a:t>The city council offers an apprenticeship scheme and Stoke-On-Trent college work with over 600 employers across a range of industries in the region, who all need skilled apprentices to make a difference in their </a:t>
            </a:r>
            <a:r>
              <a:rPr lang="en" sz="1600" b="0" dirty="0" err="1">
                <a:solidFill>
                  <a:schemeClr val="tx1"/>
                </a:solidFill>
              </a:rPr>
              <a:t>organisation</a:t>
            </a:r>
            <a:r>
              <a:rPr lang="en" sz="1600" b="0" dirty="0">
                <a:solidFill>
                  <a:schemeClr val="tx1"/>
                </a:solidFill>
              </a:rPr>
              <a:t>. </a:t>
            </a:r>
            <a:endParaRPr sz="1600" b="0" dirty="0">
              <a:solidFill>
                <a:schemeClr val="tx1"/>
              </a:solidFill>
            </a:endParaRPr>
          </a:p>
        </p:txBody>
      </p:sp>
      <p:sp>
        <p:nvSpPr>
          <p:cNvPr id="296" name="Google Shape;296;p21"/>
          <p:cNvSpPr txBox="1"/>
          <p:nvPr/>
        </p:nvSpPr>
        <p:spPr>
          <a:xfrm>
            <a:off x="663474" y="3606544"/>
            <a:ext cx="3078332" cy="3924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p:txBody>
      </p:sp>
      <p:pic>
        <p:nvPicPr>
          <p:cNvPr id="297" name="Google Shape;297;p21" title="JCB Early Careers: Engineering Degree Apprentice"/>
          <p:cNvPicPr preferRelativeResize="0"/>
          <p:nvPr/>
        </p:nvPicPr>
        <p:blipFill rotWithShape="1">
          <a:blip r:embed="rId3">
            <a:alphaModFix/>
          </a:blip>
          <a:srcRect/>
          <a:stretch/>
        </p:blipFill>
        <p:spPr>
          <a:xfrm>
            <a:off x="1808003" y="1689264"/>
            <a:ext cx="2546090" cy="1432175"/>
          </a:xfrm>
          <a:prstGeom prst="rect">
            <a:avLst/>
          </a:prstGeom>
          <a:noFill/>
          <a:ln>
            <a:noFill/>
          </a:ln>
        </p:spPr>
      </p:pic>
      <p:sp>
        <p:nvSpPr>
          <p:cNvPr id="3" name="Title 2">
            <a:extLst>
              <a:ext uri="{FF2B5EF4-FFF2-40B4-BE49-F238E27FC236}">
                <a16:creationId xmlns:a16="http://schemas.microsoft.com/office/drawing/2014/main" id="{BDA3E00B-6916-397D-83D9-6F336A7FD146}"/>
              </a:ext>
            </a:extLst>
          </p:cNvPr>
          <p:cNvSpPr>
            <a:spLocks noGrp="1"/>
          </p:cNvSpPr>
          <p:nvPr>
            <p:ph type="title"/>
          </p:nvPr>
        </p:nvSpPr>
        <p:spPr/>
        <p:txBody>
          <a:bodyPr/>
          <a:lstStyle/>
          <a:p>
            <a:r>
              <a:rPr lang="en-GB" dirty="0"/>
              <a:t>LINKS TO PRESENT CAREERS</a:t>
            </a:r>
          </a:p>
        </p:txBody>
      </p:sp>
      <p:sp>
        <p:nvSpPr>
          <p:cNvPr id="2" name="TextBox 1">
            <a:extLst>
              <a:ext uri="{FF2B5EF4-FFF2-40B4-BE49-F238E27FC236}">
                <a16:creationId xmlns:a16="http://schemas.microsoft.com/office/drawing/2014/main" id="{1AF3A7D8-346E-38EE-43A4-69F5496199A4}"/>
              </a:ext>
            </a:extLst>
          </p:cNvPr>
          <p:cNvSpPr txBox="1"/>
          <p:nvPr/>
        </p:nvSpPr>
        <p:spPr>
          <a:xfrm>
            <a:off x="4703114" y="2205296"/>
            <a:ext cx="2719014" cy="400110"/>
          </a:xfrm>
          <a:prstGeom prst="rect">
            <a:avLst/>
          </a:prstGeom>
          <a:noFill/>
        </p:spPr>
        <p:txBody>
          <a:bodyPr wrap="none" rtlCol="0">
            <a:spAutoFit/>
          </a:bodyPr>
          <a:lstStyle/>
          <a:p>
            <a:r>
              <a:rPr lang="en-GB" sz="2000" dirty="0">
                <a:solidFill>
                  <a:srgbClr val="5E6B55"/>
                </a:solidFill>
                <a:latin typeface="Aptos" panose="020B0004020202020204" pitchFamily="34" charset="0"/>
                <a:hlinkClick r:id="rId4">
                  <a:extLst>
                    <a:ext uri="{A12FA001-AC4F-418D-AE19-62706E023703}">
                      <ahyp:hlinkClr xmlns:ahyp="http://schemas.microsoft.com/office/drawing/2018/hyperlinkcolor" val="tx"/>
                    </a:ext>
                  </a:extLst>
                </a:hlinkClick>
              </a:rPr>
              <a:t>View video on YouTube</a:t>
            </a:r>
            <a:endParaRPr lang="en-GB" sz="2000" dirty="0">
              <a:solidFill>
                <a:srgbClr val="5E6B55"/>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idx="1"/>
          </p:nvPr>
        </p:nvSpPr>
        <p:spPr>
          <a:xfrm>
            <a:off x="628650" y="2078740"/>
            <a:ext cx="7886700" cy="234218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750"/>
              </a:spcBef>
              <a:spcAft>
                <a:spcPts val="0"/>
              </a:spcAft>
              <a:buClr>
                <a:schemeClr val="dk1"/>
              </a:buClr>
              <a:buSzPts val="2100"/>
              <a:buChar char="•"/>
            </a:pPr>
            <a:r>
              <a:rPr lang="en" sz="2400" b="0" dirty="0">
                <a:solidFill>
                  <a:schemeClr val="tx1"/>
                </a:solidFill>
                <a:latin typeface="Aptos" panose="020B0004020202020204" pitchFamily="34" charset="0"/>
                <a:ea typeface="Calibri"/>
                <a:cs typeface="Calibri"/>
                <a:sym typeface="Calibri"/>
              </a:rPr>
              <a:t>To relate important events in the development of the Spitfire to the history of flight and World War 2.</a:t>
            </a:r>
            <a:endParaRPr sz="2400" b="0" dirty="0">
              <a:solidFill>
                <a:schemeClr val="tx1"/>
              </a:solidFill>
              <a:latin typeface="Aptos" panose="020B0004020202020204" pitchFamily="34" charset="0"/>
            </a:endParaRPr>
          </a:p>
          <a:p>
            <a:pPr marL="285750" lvl="0" indent="-285750" algn="l" rtl="0">
              <a:lnSpc>
                <a:spcPct val="90000"/>
              </a:lnSpc>
              <a:spcBef>
                <a:spcPts val="750"/>
              </a:spcBef>
              <a:spcAft>
                <a:spcPts val="0"/>
              </a:spcAft>
              <a:buClr>
                <a:schemeClr val="dk1"/>
              </a:buClr>
              <a:buSzPts val="2100"/>
              <a:buChar char="•"/>
            </a:pPr>
            <a:r>
              <a:rPr lang="en" sz="2400" b="0" dirty="0">
                <a:solidFill>
                  <a:schemeClr val="tx1"/>
                </a:solidFill>
                <a:latin typeface="Aptos" panose="020B0004020202020204" pitchFamily="34" charset="0"/>
              </a:rPr>
              <a:t>To explain how engineers developed solutions to improve the Spitfire</a:t>
            </a:r>
            <a:endParaRPr sz="2400" b="0" dirty="0">
              <a:solidFill>
                <a:schemeClr val="tx1"/>
              </a:solidFill>
              <a:latin typeface="Aptos" panose="020B0004020202020204" pitchFamily="34" charset="0"/>
            </a:endParaRPr>
          </a:p>
          <a:p>
            <a:pPr marL="285750" lvl="0" indent="-285750" algn="l" rtl="0">
              <a:lnSpc>
                <a:spcPct val="90000"/>
              </a:lnSpc>
              <a:spcBef>
                <a:spcPts val="750"/>
              </a:spcBef>
              <a:spcAft>
                <a:spcPts val="0"/>
              </a:spcAft>
              <a:buClr>
                <a:schemeClr val="dk1"/>
              </a:buClr>
              <a:buSzPts val="2100"/>
              <a:buChar char="•"/>
            </a:pPr>
            <a:r>
              <a:rPr lang="en" sz="2400" b="0" dirty="0">
                <a:solidFill>
                  <a:schemeClr val="tx1"/>
                </a:solidFill>
                <a:latin typeface="Aptos" panose="020B0004020202020204" pitchFamily="34" charset="0"/>
                <a:ea typeface="Calibri"/>
                <a:cs typeface="Calibri"/>
                <a:sym typeface="Calibri"/>
              </a:rPr>
              <a:t>To explain how engineers were vital in the war effort.</a:t>
            </a:r>
            <a:endParaRPr sz="2400" b="0" dirty="0">
              <a:solidFill>
                <a:schemeClr val="tx1"/>
              </a:solidFill>
              <a:latin typeface="Aptos" panose="020B0004020202020204" pitchFamily="34" charset="0"/>
            </a:endParaRPr>
          </a:p>
        </p:txBody>
      </p:sp>
      <p:sp>
        <p:nvSpPr>
          <p:cNvPr id="2" name="Title 2">
            <a:extLst>
              <a:ext uri="{FF2B5EF4-FFF2-40B4-BE49-F238E27FC236}">
                <a16:creationId xmlns:a16="http://schemas.microsoft.com/office/drawing/2014/main" id="{FE4FB17D-1070-D982-9877-381AF7C6482C}"/>
              </a:ext>
            </a:extLst>
          </p:cNvPr>
          <p:cNvSpPr>
            <a:spLocks noGrp="1"/>
          </p:cNvSpPr>
          <p:nvPr>
            <p:ph type="title"/>
          </p:nvPr>
        </p:nvSpPr>
        <p:spPr>
          <a:xfrm>
            <a:off x="628650" y="872133"/>
            <a:ext cx="7886700" cy="994172"/>
          </a:xfrm>
        </p:spPr>
        <p:txBody>
          <a:bodyPr/>
          <a:lstStyle/>
          <a:p>
            <a:r>
              <a:rPr lang="en-GB" sz="3200" dirty="0"/>
              <a:t>LEARNING OBJECTIVES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100" name="Google Shape;100;p3"/>
          <p:cNvGraphicFramePr/>
          <p:nvPr>
            <p:extLst>
              <p:ext uri="{D42A27DB-BD31-4B8C-83A1-F6EECF244321}">
                <p14:modId xmlns:p14="http://schemas.microsoft.com/office/powerpoint/2010/main" val="1607097453"/>
              </p:ext>
            </p:extLst>
          </p:nvPr>
        </p:nvGraphicFramePr>
        <p:xfrm>
          <a:off x="613382" y="1108578"/>
          <a:ext cx="7711634" cy="3683725"/>
        </p:xfrm>
        <a:graphic>
          <a:graphicData uri="http://schemas.openxmlformats.org/drawingml/2006/table">
            <a:tbl>
              <a:tblPr firstRow="1" bandRow="1">
                <a:noFill/>
                <a:tableStyleId>{27F3AC61-8006-464D-B01E-535BC36286B1}</a:tableStyleId>
              </a:tblPr>
              <a:tblGrid>
                <a:gridCol w="3855817">
                  <a:extLst>
                    <a:ext uri="{9D8B030D-6E8A-4147-A177-3AD203B41FA5}">
                      <a16:colId xmlns:a16="http://schemas.microsoft.com/office/drawing/2014/main" val="20000"/>
                    </a:ext>
                  </a:extLst>
                </a:gridCol>
                <a:gridCol w="3855817">
                  <a:extLst>
                    <a:ext uri="{9D8B030D-6E8A-4147-A177-3AD203B41FA5}">
                      <a16:colId xmlns:a16="http://schemas.microsoft.com/office/drawing/2014/main" val="20001"/>
                    </a:ext>
                  </a:extLst>
                </a:gridCol>
              </a:tblGrid>
              <a:tr h="465779">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bg1"/>
                          </a:solidFill>
                          <a:latin typeface="Aptos" panose="020B0004020202020204" pitchFamily="34" charset="0"/>
                        </a:rPr>
                        <a:t>Where is Stoke-On-Trent?</a:t>
                      </a:r>
                      <a:endParaRPr sz="1200" u="none" strike="noStrike" cap="none" dirty="0">
                        <a:solidFill>
                          <a:schemeClr val="bg1"/>
                        </a:solidFill>
                        <a:latin typeface="Aptos" panose="020B0004020202020204" pitchFamily="34" charset="0"/>
                      </a:endParaRPr>
                    </a:p>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bg1"/>
                          </a:solidFill>
                          <a:latin typeface="Aptos" panose="020B0004020202020204" pitchFamily="34" charset="0"/>
                        </a:rPr>
                        <a:t>Click on the map to find out.</a:t>
                      </a:r>
                      <a:endParaRPr sz="1200" u="none" strike="noStrike" cap="none" dirty="0">
                        <a:solidFill>
                          <a:schemeClr val="bg1"/>
                        </a:solidFill>
                        <a:latin typeface="Aptos" panose="020B0004020202020204" pitchFamily="34" charset="0"/>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bg1"/>
                          </a:solidFill>
                          <a:latin typeface="Aptos" panose="020B0004020202020204" pitchFamily="34" charset="0"/>
                        </a:rPr>
                        <a:t>When did World War 1 take place?</a:t>
                      </a:r>
                      <a:endParaRPr sz="1200" u="none" strike="noStrike" cap="none" dirty="0">
                        <a:solidFill>
                          <a:schemeClr val="bg1"/>
                        </a:solidFill>
                        <a:latin typeface="Aptos" panose="020B0004020202020204" pitchFamily="34" charset="0"/>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extLst>
                  <a:ext uri="{0D108BD9-81ED-4DB2-BD59-A6C34878D82A}">
                    <a16:rowId xmlns:a16="http://schemas.microsoft.com/office/drawing/2014/main" val="10000"/>
                  </a:ext>
                </a:extLst>
              </a:tr>
              <a:tr h="147335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solidFill>
                          <a:srgbClr val="FF0000"/>
                        </a:solidFill>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482671">
                <a:tc>
                  <a:txBody>
                    <a:bodyPr/>
                    <a:lstStyle/>
                    <a:p>
                      <a:pPr marL="0" marR="0" lvl="0" indent="0" algn="l" rtl="0">
                        <a:lnSpc>
                          <a:spcPct val="100000"/>
                        </a:lnSpc>
                        <a:spcBef>
                          <a:spcPts val="0"/>
                        </a:spcBef>
                        <a:spcAft>
                          <a:spcPts val="0"/>
                        </a:spcAft>
                        <a:buClr>
                          <a:srgbClr val="000000"/>
                        </a:buClr>
                        <a:buSzPts val="1100"/>
                        <a:buFont typeface="Arial"/>
                        <a:buNone/>
                      </a:pPr>
                      <a:r>
                        <a:rPr lang="en" sz="1200" b="1" u="none" strike="noStrike" cap="none">
                          <a:solidFill>
                            <a:schemeClr val="bg1"/>
                          </a:solidFill>
                          <a:latin typeface="Aptos" panose="020B0004020202020204" pitchFamily="34" charset="0"/>
                        </a:rPr>
                        <a:t>Which of these products were made in Stoke-On-Trent in the past?</a:t>
                      </a:r>
                      <a:endParaRPr sz="1600" u="none" strike="noStrike" cap="none">
                        <a:solidFill>
                          <a:schemeClr val="bg1"/>
                        </a:solidFill>
                        <a:latin typeface="Aptos" panose="020B0004020202020204" pitchFamily="34" charset="0"/>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200" b="1" u="none" strike="noStrike" cap="none" dirty="0">
                          <a:solidFill>
                            <a:schemeClr val="bg1"/>
                          </a:solidFill>
                          <a:latin typeface="Aptos" panose="020B0004020202020204" pitchFamily="34" charset="0"/>
                        </a:rPr>
                        <a:t>When did World War 2 take place?</a:t>
                      </a:r>
                      <a:endParaRPr sz="1600" u="none" strike="noStrike" cap="none" dirty="0">
                        <a:solidFill>
                          <a:schemeClr val="bg1"/>
                        </a:solidFill>
                        <a:latin typeface="Aptos" panose="020B0004020202020204" pitchFamily="34" charset="0"/>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extLst>
                  <a:ext uri="{0D108BD9-81ED-4DB2-BD59-A6C34878D82A}">
                    <a16:rowId xmlns:a16="http://schemas.microsoft.com/office/drawing/2014/main" val="10002"/>
                  </a:ext>
                </a:extLst>
              </a:tr>
              <a:tr h="12619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solidFill>
                          <a:srgbClr val="FF0000"/>
                        </a:solidFill>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dirty="0">
                        <a:solidFill>
                          <a:srgbClr val="FF0000"/>
                        </a:solidFill>
                      </a:endParaRP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pic>
        <p:nvPicPr>
          <p:cNvPr id="101" name="Google Shape;101;p3">
            <a:hlinkClick r:id="rId3"/>
          </p:cNvPr>
          <p:cNvPicPr preferRelativeResize="0"/>
          <p:nvPr/>
        </p:nvPicPr>
        <p:blipFill rotWithShape="1">
          <a:blip r:embed="rId4">
            <a:alphaModFix/>
          </a:blip>
          <a:srcRect/>
          <a:stretch/>
        </p:blipFill>
        <p:spPr>
          <a:xfrm>
            <a:off x="2125732" y="1701515"/>
            <a:ext cx="822600" cy="1197091"/>
          </a:xfrm>
          <a:prstGeom prst="rect">
            <a:avLst/>
          </a:prstGeom>
          <a:noFill/>
          <a:ln w="28575">
            <a:solidFill>
              <a:srgbClr val="5E6B55"/>
            </a:solidFill>
          </a:ln>
        </p:spPr>
      </p:pic>
      <p:grpSp>
        <p:nvGrpSpPr>
          <p:cNvPr id="5" name="Group 4">
            <a:extLst>
              <a:ext uri="{FF2B5EF4-FFF2-40B4-BE49-F238E27FC236}">
                <a16:creationId xmlns:a16="http://schemas.microsoft.com/office/drawing/2014/main" id="{BCB54B18-7AA2-EB33-2CE8-C60EF67322C3}"/>
              </a:ext>
            </a:extLst>
          </p:cNvPr>
          <p:cNvGrpSpPr/>
          <p:nvPr/>
        </p:nvGrpSpPr>
        <p:grpSpPr>
          <a:xfrm>
            <a:off x="980370" y="3686718"/>
            <a:ext cx="2943437" cy="604960"/>
            <a:chOff x="980370" y="3686718"/>
            <a:chExt cx="2943437" cy="604960"/>
          </a:xfrm>
        </p:grpSpPr>
        <p:pic>
          <p:nvPicPr>
            <p:cNvPr id="102" name="Google Shape;102;p3"/>
            <p:cNvPicPr preferRelativeResize="0"/>
            <p:nvPr/>
          </p:nvPicPr>
          <p:blipFill rotWithShape="1">
            <a:blip r:embed="rId5">
              <a:alphaModFix/>
            </a:blip>
            <a:srcRect/>
            <a:stretch/>
          </p:blipFill>
          <p:spPr>
            <a:xfrm>
              <a:off x="980370" y="3686718"/>
              <a:ext cx="892436" cy="601174"/>
            </a:xfrm>
            <a:prstGeom prst="rect">
              <a:avLst/>
            </a:prstGeom>
            <a:noFill/>
            <a:ln w="28575">
              <a:solidFill>
                <a:srgbClr val="5E6B55"/>
              </a:solidFill>
            </a:ln>
          </p:spPr>
        </p:pic>
        <p:pic>
          <p:nvPicPr>
            <p:cNvPr id="103" name="Google Shape;103;p3"/>
            <p:cNvPicPr preferRelativeResize="0"/>
            <p:nvPr/>
          </p:nvPicPr>
          <p:blipFill rotWithShape="1">
            <a:blip r:embed="rId6">
              <a:alphaModFix/>
            </a:blip>
            <a:srcRect/>
            <a:stretch/>
          </p:blipFill>
          <p:spPr>
            <a:xfrm>
              <a:off x="2003496" y="3690504"/>
              <a:ext cx="1018657" cy="601174"/>
            </a:xfrm>
            <a:prstGeom prst="rect">
              <a:avLst/>
            </a:prstGeom>
            <a:noFill/>
            <a:ln w="28575">
              <a:solidFill>
                <a:srgbClr val="5E6B55"/>
              </a:solidFill>
            </a:ln>
          </p:spPr>
        </p:pic>
        <p:pic>
          <p:nvPicPr>
            <p:cNvPr id="104" name="Google Shape;104;p3"/>
            <p:cNvPicPr preferRelativeResize="0"/>
            <p:nvPr/>
          </p:nvPicPr>
          <p:blipFill rotWithShape="1">
            <a:blip r:embed="rId7">
              <a:alphaModFix/>
            </a:blip>
            <a:srcRect/>
            <a:stretch/>
          </p:blipFill>
          <p:spPr>
            <a:xfrm>
              <a:off x="3152844" y="3686718"/>
              <a:ext cx="770963" cy="577478"/>
            </a:xfrm>
            <a:prstGeom prst="rect">
              <a:avLst/>
            </a:prstGeom>
            <a:noFill/>
            <a:ln w="28575">
              <a:solidFill>
                <a:srgbClr val="5E6B55"/>
              </a:solidFill>
            </a:ln>
          </p:spPr>
        </p:pic>
      </p:grpSp>
      <p:pic>
        <p:nvPicPr>
          <p:cNvPr id="105" name="Google Shape;105;p3"/>
          <p:cNvPicPr preferRelativeResize="0"/>
          <p:nvPr/>
        </p:nvPicPr>
        <p:blipFill rotWithShape="1">
          <a:blip r:embed="rId8">
            <a:alphaModFix/>
          </a:blip>
          <a:srcRect/>
          <a:stretch/>
        </p:blipFill>
        <p:spPr>
          <a:xfrm>
            <a:off x="5836387" y="3830819"/>
            <a:ext cx="1129958" cy="843122"/>
          </a:xfrm>
          <a:prstGeom prst="rect">
            <a:avLst/>
          </a:prstGeom>
          <a:noFill/>
          <a:ln w="28575">
            <a:solidFill>
              <a:srgbClr val="5E6B55"/>
            </a:solidFill>
          </a:ln>
        </p:spPr>
      </p:pic>
      <p:pic>
        <p:nvPicPr>
          <p:cNvPr id="106" name="Google Shape;106;p3"/>
          <p:cNvPicPr preferRelativeResize="0"/>
          <p:nvPr/>
        </p:nvPicPr>
        <p:blipFill rotWithShape="1">
          <a:blip r:embed="rId9">
            <a:alphaModFix/>
          </a:blip>
          <a:srcRect/>
          <a:stretch/>
        </p:blipFill>
        <p:spPr>
          <a:xfrm>
            <a:off x="5751447" y="1930570"/>
            <a:ext cx="1305833" cy="978114"/>
          </a:xfrm>
          <a:prstGeom prst="rect">
            <a:avLst/>
          </a:prstGeom>
          <a:noFill/>
          <a:ln w="28575">
            <a:solidFill>
              <a:srgbClr val="5E6B55"/>
            </a:solidFill>
          </a:ln>
        </p:spPr>
      </p:pic>
      <p:sp>
        <p:nvSpPr>
          <p:cNvPr id="107" name="Google Shape;107;p3"/>
          <p:cNvSpPr txBox="1"/>
          <p:nvPr/>
        </p:nvSpPr>
        <p:spPr>
          <a:xfrm>
            <a:off x="4477716" y="1669969"/>
            <a:ext cx="384730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FF0000"/>
                </a:solidFill>
                <a:latin typeface="Aptos" panose="020B0004020202020204" pitchFamily="34" charset="0"/>
                <a:ea typeface="Calibri"/>
                <a:cs typeface="Calibri"/>
                <a:sym typeface="Calibri"/>
              </a:rPr>
              <a:t>1914-1918</a:t>
            </a:r>
            <a:endParaRPr sz="1400" b="0" i="0" u="none" strike="noStrike" cap="none" dirty="0">
              <a:solidFill>
                <a:srgbClr val="000000"/>
              </a:solidFill>
              <a:latin typeface="Aptos" panose="020B0004020202020204" pitchFamily="34" charset="0"/>
              <a:sym typeface="Arial"/>
            </a:endParaRPr>
          </a:p>
        </p:txBody>
      </p:sp>
      <p:sp>
        <p:nvSpPr>
          <p:cNvPr id="108" name="Google Shape;108;p3"/>
          <p:cNvSpPr txBox="1"/>
          <p:nvPr/>
        </p:nvSpPr>
        <p:spPr>
          <a:xfrm>
            <a:off x="4477717" y="3595509"/>
            <a:ext cx="384730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FF0000"/>
                </a:solidFill>
                <a:latin typeface="Aptos" panose="020B0004020202020204" pitchFamily="34" charset="0"/>
                <a:ea typeface="Calibri"/>
                <a:cs typeface="Calibri"/>
                <a:sym typeface="Calibri"/>
              </a:rPr>
              <a:t>1939-1945</a:t>
            </a:r>
            <a:endParaRPr sz="1400" b="0" i="0" u="none" strike="noStrike" cap="none" dirty="0">
              <a:solidFill>
                <a:srgbClr val="000000"/>
              </a:solidFill>
              <a:latin typeface="Aptos" panose="020B0004020202020204" pitchFamily="34" charset="0"/>
              <a:sym typeface="Arial"/>
            </a:endParaRPr>
          </a:p>
        </p:txBody>
      </p:sp>
      <p:sp>
        <p:nvSpPr>
          <p:cNvPr id="109" name="Google Shape;109;p3"/>
          <p:cNvSpPr txBox="1"/>
          <p:nvPr/>
        </p:nvSpPr>
        <p:spPr>
          <a:xfrm>
            <a:off x="613382" y="4393915"/>
            <a:ext cx="38473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FF0000"/>
                </a:solidFill>
                <a:latin typeface="Aptos" panose="020B0004020202020204" pitchFamily="34" charset="0"/>
                <a:ea typeface="Calibri"/>
                <a:cs typeface="Calibri"/>
                <a:sym typeface="Calibri"/>
              </a:rPr>
              <a:t>Trick Question! They were all made in Stoke-On-Trent!</a:t>
            </a:r>
            <a:endParaRPr sz="1400" b="0" i="0" u="none" strike="noStrike" cap="none" dirty="0">
              <a:solidFill>
                <a:srgbClr val="000000"/>
              </a:solidFill>
              <a:latin typeface="Aptos" panose="020B0004020202020204" pitchFamily="34" charset="0"/>
              <a:sym typeface="Arial"/>
            </a:endParaRPr>
          </a:p>
        </p:txBody>
      </p:sp>
      <p:sp>
        <p:nvSpPr>
          <p:cNvPr id="4" name="Google Shape;99;p3">
            <a:extLst>
              <a:ext uri="{FF2B5EF4-FFF2-40B4-BE49-F238E27FC236}">
                <a16:creationId xmlns:a16="http://schemas.microsoft.com/office/drawing/2014/main" id="{51AE275D-B1E1-C438-B7CE-24241A41EEFB}"/>
              </a:ext>
            </a:extLst>
          </p:cNvPr>
          <p:cNvSpPr txBox="1">
            <a:spLocks/>
          </p:cNvSpPr>
          <p:nvPr/>
        </p:nvSpPr>
        <p:spPr>
          <a:xfrm>
            <a:off x="2352227" y="594102"/>
            <a:ext cx="4439546" cy="507791"/>
          </a:xfrm>
          <a:prstGeom prst="rect">
            <a:avLst/>
          </a:prstGeom>
          <a:noFill/>
          <a:ln>
            <a:noFill/>
          </a:ln>
        </p:spPr>
        <p:txBody>
          <a:bodyPr spcFirstLastPara="1" vert="horz" wrap="square" lIns="91425" tIns="45700" rIns="91425" bIns="45700" rtlCol="0" anchor="t" anchorCtr="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rgbClr val="5E6B5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rgbClr val="5E6B5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rgbClr val="5E6B5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rgbClr val="5E6B5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rgbClr val="5E6B5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Clr>
                <a:srgbClr val="5E6B55"/>
              </a:buClr>
              <a:buSzPts val="2800"/>
              <a:buFont typeface="Arial" panose="020B0604020202020204" pitchFamily="34" charset="0"/>
              <a:buNone/>
            </a:pPr>
            <a:r>
              <a:rPr lang="en-GB" sz="3200" dirty="0"/>
              <a:t>KNOWLEDGE CHECK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5775654" y="1883525"/>
            <a:ext cx="2232526" cy="994172"/>
          </a:xfrm>
          <a:prstGeom prst="rect">
            <a:avLst/>
          </a:prstGeom>
          <a:noFill/>
          <a:ln w="28575">
            <a:solidFill>
              <a:srgbClr val="5E6B55"/>
            </a:solidFill>
          </a:ln>
        </p:spPr>
      </p:pic>
      <p:pic>
        <p:nvPicPr>
          <p:cNvPr id="117" name="Google Shape;117;p4"/>
          <p:cNvPicPr preferRelativeResize="0"/>
          <p:nvPr/>
        </p:nvPicPr>
        <p:blipFill rotWithShape="1">
          <a:blip r:embed="rId4">
            <a:alphaModFix/>
          </a:blip>
          <a:srcRect/>
          <a:stretch/>
        </p:blipFill>
        <p:spPr>
          <a:xfrm>
            <a:off x="6224485" y="3433066"/>
            <a:ext cx="1334863" cy="1334863"/>
          </a:xfrm>
          <a:prstGeom prst="rect">
            <a:avLst/>
          </a:prstGeom>
          <a:noFill/>
          <a:ln w="28575">
            <a:solidFill>
              <a:srgbClr val="5E6B55"/>
            </a:solidFill>
          </a:ln>
        </p:spPr>
      </p:pic>
      <p:pic>
        <p:nvPicPr>
          <p:cNvPr id="118" name="Google Shape;118;p4"/>
          <p:cNvPicPr preferRelativeResize="0"/>
          <p:nvPr/>
        </p:nvPicPr>
        <p:blipFill rotWithShape="1">
          <a:blip r:embed="rId5">
            <a:alphaModFix/>
          </a:blip>
          <a:srcRect/>
          <a:stretch/>
        </p:blipFill>
        <p:spPr>
          <a:xfrm>
            <a:off x="1427041" y="3440683"/>
            <a:ext cx="1539826" cy="1299535"/>
          </a:xfrm>
          <a:prstGeom prst="rect">
            <a:avLst/>
          </a:prstGeom>
          <a:noFill/>
          <a:ln w="28575">
            <a:solidFill>
              <a:srgbClr val="5E6B55"/>
            </a:solidFill>
          </a:ln>
        </p:spPr>
      </p:pic>
      <p:pic>
        <p:nvPicPr>
          <p:cNvPr id="115" name="Google Shape;115;p4"/>
          <p:cNvPicPr preferRelativeResize="0"/>
          <p:nvPr/>
        </p:nvPicPr>
        <p:blipFill rotWithShape="1">
          <a:blip r:embed="rId6">
            <a:alphaModFix/>
          </a:blip>
          <a:srcRect/>
          <a:stretch/>
        </p:blipFill>
        <p:spPr>
          <a:xfrm>
            <a:off x="3454431" y="1537316"/>
            <a:ext cx="1406428" cy="1686590"/>
          </a:xfrm>
          <a:prstGeom prst="rect">
            <a:avLst/>
          </a:prstGeom>
          <a:noFill/>
          <a:ln w="28575">
            <a:solidFill>
              <a:srgbClr val="5E6B55"/>
            </a:solidFill>
          </a:ln>
        </p:spPr>
      </p:pic>
      <p:pic>
        <p:nvPicPr>
          <p:cNvPr id="119" name="Google Shape;119;p4"/>
          <p:cNvPicPr preferRelativeResize="0"/>
          <p:nvPr/>
        </p:nvPicPr>
        <p:blipFill rotWithShape="1">
          <a:blip r:embed="rId7">
            <a:alphaModFix/>
          </a:blip>
          <a:srcRect/>
          <a:stretch/>
        </p:blipFill>
        <p:spPr>
          <a:xfrm>
            <a:off x="1832304" y="1544223"/>
            <a:ext cx="707332" cy="1672777"/>
          </a:xfrm>
          <a:prstGeom prst="rect">
            <a:avLst/>
          </a:prstGeom>
          <a:noFill/>
          <a:ln w="28575">
            <a:solidFill>
              <a:srgbClr val="5E6B55"/>
            </a:solidFill>
          </a:ln>
        </p:spPr>
      </p:pic>
      <p:pic>
        <p:nvPicPr>
          <p:cNvPr id="120" name="Google Shape;120;p4"/>
          <p:cNvPicPr preferRelativeResize="0"/>
          <p:nvPr/>
        </p:nvPicPr>
        <p:blipFill rotWithShape="1">
          <a:blip r:embed="rId8">
            <a:alphaModFix/>
          </a:blip>
          <a:srcRect/>
          <a:stretch/>
        </p:blipFill>
        <p:spPr>
          <a:xfrm>
            <a:off x="3389624" y="3440683"/>
            <a:ext cx="1536042" cy="1319630"/>
          </a:xfrm>
          <a:prstGeom prst="rect">
            <a:avLst/>
          </a:prstGeom>
          <a:noFill/>
          <a:ln w="28575">
            <a:solidFill>
              <a:srgbClr val="5E6B55"/>
            </a:solidFill>
          </a:ln>
        </p:spPr>
      </p:pic>
      <p:sp>
        <p:nvSpPr>
          <p:cNvPr id="4" name="Title 2">
            <a:extLst>
              <a:ext uri="{FF2B5EF4-FFF2-40B4-BE49-F238E27FC236}">
                <a16:creationId xmlns:a16="http://schemas.microsoft.com/office/drawing/2014/main" id="{927628B2-7D26-FD61-7C3A-E5C7F2661B63}"/>
              </a:ext>
            </a:extLst>
          </p:cNvPr>
          <p:cNvSpPr>
            <a:spLocks noGrp="1"/>
          </p:cNvSpPr>
          <p:nvPr>
            <p:ph type="title"/>
          </p:nvPr>
        </p:nvSpPr>
        <p:spPr>
          <a:xfrm>
            <a:off x="628650" y="872133"/>
            <a:ext cx="7886700" cy="994172"/>
          </a:xfrm>
        </p:spPr>
        <p:txBody>
          <a:bodyPr>
            <a:normAutofit/>
          </a:bodyPr>
          <a:lstStyle/>
          <a:p>
            <a:r>
              <a:rPr lang="en-GB" sz="2400" dirty="0"/>
              <a:t>DO YOU KNOW THE NAMES OF THESE ICONIC FLYERS?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5" name="Group 4">
            <a:extLst>
              <a:ext uri="{FF2B5EF4-FFF2-40B4-BE49-F238E27FC236}">
                <a16:creationId xmlns:a16="http://schemas.microsoft.com/office/drawing/2014/main" id="{23D5FA4F-BA23-CB07-85BB-83291DD8DA70}"/>
              </a:ext>
            </a:extLst>
          </p:cNvPr>
          <p:cNvGrpSpPr/>
          <p:nvPr/>
        </p:nvGrpSpPr>
        <p:grpSpPr>
          <a:xfrm>
            <a:off x="712962" y="1740442"/>
            <a:ext cx="1606513" cy="1525159"/>
            <a:chOff x="695880" y="1709456"/>
            <a:chExt cx="1606513" cy="1525159"/>
          </a:xfrm>
        </p:grpSpPr>
        <p:pic>
          <p:nvPicPr>
            <p:cNvPr id="139" name="Google Shape;139;p5"/>
            <p:cNvPicPr preferRelativeResize="0"/>
            <p:nvPr/>
          </p:nvPicPr>
          <p:blipFill rotWithShape="1">
            <a:blip r:embed="rId3">
              <a:alphaModFix/>
            </a:blip>
            <a:srcRect/>
            <a:stretch/>
          </p:blipFill>
          <p:spPr>
            <a:xfrm>
              <a:off x="695880" y="1868412"/>
              <a:ext cx="1606513" cy="1366203"/>
            </a:xfrm>
            <a:prstGeom prst="rect">
              <a:avLst/>
            </a:prstGeom>
            <a:solidFill>
              <a:schemeClr val="bg1"/>
            </a:solidFill>
            <a:ln>
              <a:noFill/>
            </a:ln>
          </p:spPr>
        </p:pic>
        <p:pic>
          <p:nvPicPr>
            <p:cNvPr id="128" name="Google Shape;128;p5"/>
            <p:cNvPicPr preferRelativeResize="0"/>
            <p:nvPr/>
          </p:nvPicPr>
          <p:blipFill rotWithShape="1">
            <a:blip r:embed="rId4">
              <a:alphaModFix/>
            </a:blip>
            <a:srcRect/>
            <a:stretch/>
          </p:blipFill>
          <p:spPr>
            <a:xfrm>
              <a:off x="902307" y="1709456"/>
              <a:ext cx="1158260" cy="1158255"/>
            </a:xfrm>
            <a:prstGeom prst="rect">
              <a:avLst/>
            </a:prstGeom>
            <a:noFill/>
            <a:ln>
              <a:noFill/>
            </a:ln>
          </p:spPr>
        </p:pic>
        <p:sp>
          <p:nvSpPr>
            <p:cNvPr id="132" name="Google Shape;132;p5"/>
            <p:cNvSpPr txBox="1"/>
            <p:nvPr/>
          </p:nvSpPr>
          <p:spPr>
            <a:xfrm>
              <a:off x="718405" y="2718428"/>
              <a:ext cx="1583988" cy="50739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Wright Brothers Plane</a:t>
              </a:r>
              <a:endParaRPr b="0" i="0" u="none" strike="noStrike" cap="none" dirty="0">
                <a:solidFill>
                  <a:schemeClr val="dk2"/>
                </a:solidFill>
                <a:latin typeface="Aptos" panose="020B0004020202020204" pitchFamily="34" charset="0"/>
                <a:ea typeface="Calibri"/>
                <a:cs typeface="Calibri"/>
                <a:sym typeface="Calibri"/>
              </a:endParaRPr>
            </a:p>
          </p:txBody>
        </p:sp>
      </p:grpSp>
      <p:grpSp>
        <p:nvGrpSpPr>
          <p:cNvPr id="8" name="Group 7">
            <a:extLst>
              <a:ext uri="{FF2B5EF4-FFF2-40B4-BE49-F238E27FC236}">
                <a16:creationId xmlns:a16="http://schemas.microsoft.com/office/drawing/2014/main" id="{98ED29FC-D619-1E95-05D6-3B27D350C5B6}"/>
              </a:ext>
            </a:extLst>
          </p:cNvPr>
          <p:cNvGrpSpPr/>
          <p:nvPr/>
        </p:nvGrpSpPr>
        <p:grpSpPr>
          <a:xfrm>
            <a:off x="700746" y="3506981"/>
            <a:ext cx="1605467" cy="1366143"/>
            <a:chOff x="718405" y="3467933"/>
            <a:chExt cx="1605467" cy="1366143"/>
          </a:xfrm>
        </p:grpSpPr>
        <p:pic>
          <p:nvPicPr>
            <p:cNvPr id="138" name="Google Shape;138;p5"/>
            <p:cNvPicPr preferRelativeResize="0"/>
            <p:nvPr/>
          </p:nvPicPr>
          <p:blipFill rotWithShape="1">
            <a:blip r:embed="rId5">
              <a:alphaModFix/>
            </a:blip>
            <a:srcRect/>
            <a:stretch/>
          </p:blipFill>
          <p:spPr>
            <a:xfrm>
              <a:off x="718405" y="3467933"/>
              <a:ext cx="1605467" cy="1366143"/>
            </a:xfrm>
            <a:prstGeom prst="rect">
              <a:avLst/>
            </a:prstGeom>
            <a:solidFill>
              <a:schemeClr val="bg1"/>
            </a:solidFill>
            <a:ln>
              <a:noFill/>
            </a:ln>
          </p:spPr>
        </p:pic>
        <p:pic>
          <p:nvPicPr>
            <p:cNvPr id="130" name="Google Shape;130;p5"/>
            <p:cNvPicPr preferRelativeResize="0"/>
            <p:nvPr/>
          </p:nvPicPr>
          <p:blipFill rotWithShape="1">
            <a:blip r:embed="rId6">
              <a:alphaModFix/>
            </a:blip>
            <a:srcRect/>
            <a:stretch/>
          </p:blipFill>
          <p:spPr>
            <a:xfrm>
              <a:off x="1314657" y="3544463"/>
              <a:ext cx="330764" cy="782223"/>
            </a:xfrm>
            <a:prstGeom prst="rect">
              <a:avLst/>
            </a:prstGeom>
            <a:noFill/>
            <a:ln>
              <a:noFill/>
            </a:ln>
          </p:spPr>
        </p:pic>
        <p:sp>
          <p:nvSpPr>
            <p:cNvPr id="133" name="Google Shape;133;p5"/>
            <p:cNvSpPr txBox="1"/>
            <p:nvPr/>
          </p:nvSpPr>
          <p:spPr>
            <a:xfrm>
              <a:off x="718405" y="4323379"/>
              <a:ext cx="1583988" cy="50739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The Apollo Spacecraft</a:t>
              </a:r>
              <a:endParaRPr b="0" i="0" u="none" strike="noStrike" cap="none" dirty="0">
                <a:solidFill>
                  <a:schemeClr val="dk2"/>
                </a:solidFill>
                <a:latin typeface="Aptos" panose="020B0004020202020204" pitchFamily="34" charset="0"/>
                <a:ea typeface="Calibri"/>
                <a:cs typeface="Calibri"/>
                <a:sym typeface="Calibri"/>
              </a:endParaRPr>
            </a:p>
          </p:txBody>
        </p:sp>
      </p:grpSp>
      <p:grpSp>
        <p:nvGrpSpPr>
          <p:cNvPr id="9" name="Group 8">
            <a:extLst>
              <a:ext uri="{FF2B5EF4-FFF2-40B4-BE49-F238E27FC236}">
                <a16:creationId xmlns:a16="http://schemas.microsoft.com/office/drawing/2014/main" id="{4E970061-A8ED-7391-3274-66648AC03A88}"/>
              </a:ext>
            </a:extLst>
          </p:cNvPr>
          <p:cNvGrpSpPr/>
          <p:nvPr/>
        </p:nvGrpSpPr>
        <p:grpSpPr>
          <a:xfrm>
            <a:off x="3747621" y="3503614"/>
            <a:ext cx="1606513" cy="1366203"/>
            <a:chOff x="3404012" y="3452319"/>
            <a:chExt cx="1606513" cy="1366203"/>
          </a:xfrm>
        </p:grpSpPr>
        <p:pic>
          <p:nvPicPr>
            <p:cNvPr id="140" name="Google Shape;140;p5"/>
            <p:cNvPicPr preferRelativeResize="0"/>
            <p:nvPr/>
          </p:nvPicPr>
          <p:blipFill rotWithShape="1">
            <a:blip r:embed="rId3">
              <a:alphaModFix/>
            </a:blip>
            <a:srcRect/>
            <a:stretch/>
          </p:blipFill>
          <p:spPr>
            <a:xfrm>
              <a:off x="3404012" y="3452319"/>
              <a:ext cx="1606513" cy="1366203"/>
            </a:xfrm>
            <a:prstGeom prst="rect">
              <a:avLst/>
            </a:prstGeom>
            <a:solidFill>
              <a:schemeClr val="bg1"/>
            </a:solidFill>
            <a:ln>
              <a:noFill/>
            </a:ln>
          </p:spPr>
        </p:pic>
        <p:pic>
          <p:nvPicPr>
            <p:cNvPr id="129" name="Google Shape;129;p5"/>
            <p:cNvPicPr preferRelativeResize="0"/>
            <p:nvPr/>
          </p:nvPicPr>
          <p:blipFill rotWithShape="1">
            <a:blip r:embed="rId7">
              <a:alphaModFix/>
            </a:blip>
            <a:srcRect/>
            <a:stretch/>
          </p:blipFill>
          <p:spPr>
            <a:xfrm>
              <a:off x="3799650" y="3567719"/>
              <a:ext cx="867764" cy="732345"/>
            </a:xfrm>
            <a:prstGeom prst="rect">
              <a:avLst/>
            </a:prstGeom>
            <a:noFill/>
            <a:ln>
              <a:noFill/>
            </a:ln>
          </p:spPr>
        </p:pic>
        <p:sp>
          <p:nvSpPr>
            <p:cNvPr id="134" name="Google Shape;134;p5"/>
            <p:cNvSpPr txBox="1"/>
            <p:nvPr/>
          </p:nvSpPr>
          <p:spPr>
            <a:xfrm>
              <a:off x="3420724" y="4491462"/>
              <a:ext cx="1565948" cy="27136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Chinese Kites</a:t>
              </a:r>
              <a:endParaRPr b="0" i="0" u="none" strike="noStrike" cap="none" dirty="0">
                <a:solidFill>
                  <a:schemeClr val="dk2"/>
                </a:solidFill>
                <a:latin typeface="Aptos" panose="020B0004020202020204" pitchFamily="34" charset="0"/>
                <a:ea typeface="Calibri"/>
                <a:cs typeface="Calibri"/>
                <a:sym typeface="Calibri"/>
              </a:endParaRPr>
            </a:p>
          </p:txBody>
        </p:sp>
      </p:grpSp>
      <p:grpSp>
        <p:nvGrpSpPr>
          <p:cNvPr id="6" name="Group 5">
            <a:extLst>
              <a:ext uri="{FF2B5EF4-FFF2-40B4-BE49-F238E27FC236}">
                <a16:creationId xmlns:a16="http://schemas.microsoft.com/office/drawing/2014/main" id="{0A4294F0-CDE2-D025-6261-0B642AE995EF}"/>
              </a:ext>
            </a:extLst>
          </p:cNvPr>
          <p:cNvGrpSpPr/>
          <p:nvPr/>
        </p:nvGrpSpPr>
        <p:grpSpPr>
          <a:xfrm>
            <a:off x="3768745" y="1854228"/>
            <a:ext cx="1606513" cy="1366203"/>
            <a:chOff x="3444577" y="1854228"/>
            <a:chExt cx="1606513" cy="1366203"/>
          </a:xfrm>
        </p:grpSpPr>
        <p:pic>
          <p:nvPicPr>
            <p:cNvPr id="141" name="Google Shape;141;p5"/>
            <p:cNvPicPr preferRelativeResize="0"/>
            <p:nvPr/>
          </p:nvPicPr>
          <p:blipFill rotWithShape="1">
            <a:blip r:embed="rId8">
              <a:alphaModFix/>
            </a:blip>
            <a:srcRect/>
            <a:stretch/>
          </p:blipFill>
          <p:spPr>
            <a:xfrm>
              <a:off x="3444577" y="1854228"/>
              <a:ext cx="1606513" cy="1366203"/>
            </a:xfrm>
            <a:prstGeom prst="rect">
              <a:avLst/>
            </a:prstGeom>
            <a:solidFill>
              <a:schemeClr val="bg1"/>
            </a:solidFill>
            <a:ln>
              <a:noFill/>
            </a:ln>
          </p:spPr>
        </p:pic>
        <p:pic>
          <p:nvPicPr>
            <p:cNvPr id="126" name="Google Shape;126;p5"/>
            <p:cNvPicPr preferRelativeResize="0"/>
            <p:nvPr/>
          </p:nvPicPr>
          <p:blipFill rotWithShape="1">
            <a:blip r:embed="rId9">
              <a:alphaModFix/>
            </a:blip>
            <a:srcRect/>
            <a:stretch/>
          </p:blipFill>
          <p:spPr>
            <a:xfrm>
              <a:off x="3881420" y="1961178"/>
              <a:ext cx="690580" cy="828140"/>
            </a:xfrm>
            <a:prstGeom prst="rect">
              <a:avLst/>
            </a:prstGeom>
            <a:noFill/>
            <a:ln>
              <a:noFill/>
            </a:ln>
          </p:spPr>
        </p:pic>
        <p:sp>
          <p:nvSpPr>
            <p:cNvPr id="135" name="Google Shape;135;p5"/>
            <p:cNvSpPr txBox="1"/>
            <p:nvPr/>
          </p:nvSpPr>
          <p:spPr>
            <a:xfrm>
              <a:off x="3446124" y="2701046"/>
              <a:ext cx="1604966" cy="50739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The Hot Air balloon</a:t>
              </a:r>
              <a:endParaRPr b="0" i="0" u="none" strike="noStrike" cap="none" dirty="0">
                <a:solidFill>
                  <a:schemeClr val="dk2"/>
                </a:solidFill>
                <a:latin typeface="Aptos" panose="020B0004020202020204" pitchFamily="34" charset="0"/>
                <a:ea typeface="Calibri"/>
                <a:cs typeface="Calibri"/>
                <a:sym typeface="Calibri"/>
              </a:endParaRPr>
            </a:p>
          </p:txBody>
        </p:sp>
      </p:grpSp>
      <p:grpSp>
        <p:nvGrpSpPr>
          <p:cNvPr id="7" name="Group 6">
            <a:extLst>
              <a:ext uri="{FF2B5EF4-FFF2-40B4-BE49-F238E27FC236}">
                <a16:creationId xmlns:a16="http://schemas.microsoft.com/office/drawing/2014/main" id="{15819F98-47EB-6BA4-8405-5BEEF4BC97C4}"/>
              </a:ext>
            </a:extLst>
          </p:cNvPr>
          <p:cNvGrpSpPr/>
          <p:nvPr/>
        </p:nvGrpSpPr>
        <p:grpSpPr>
          <a:xfrm>
            <a:off x="6824527" y="1863120"/>
            <a:ext cx="1606513" cy="1366203"/>
            <a:chOff x="6242708" y="1819921"/>
            <a:chExt cx="1606513" cy="1366203"/>
          </a:xfrm>
        </p:grpSpPr>
        <p:pic>
          <p:nvPicPr>
            <p:cNvPr id="142" name="Google Shape;142;p5"/>
            <p:cNvPicPr preferRelativeResize="0"/>
            <p:nvPr/>
          </p:nvPicPr>
          <p:blipFill rotWithShape="1">
            <a:blip r:embed="rId10">
              <a:alphaModFix/>
            </a:blip>
            <a:srcRect/>
            <a:stretch/>
          </p:blipFill>
          <p:spPr>
            <a:xfrm>
              <a:off x="6242708" y="1819921"/>
              <a:ext cx="1606513" cy="1366203"/>
            </a:xfrm>
            <a:prstGeom prst="rect">
              <a:avLst/>
            </a:prstGeom>
            <a:solidFill>
              <a:schemeClr val="bg1"/>
            </a:solidFill>
            <a:ln>
              <a:noFill/>
            </a:ln>
          </p:spPr>
        </p:pic>
        <p:pic>
          <p:nvPicPr>
            <p:cNvPr id="127" name="Google Shape;127;p5"/>
            <p:cNvPicPr preferRelativeResize="0"/>
            <p:nvPr/>
          </p:nvPicPr>
          <p:blipFill rotWithShape="1">
            <a:blip r:embed="rId11">
              <a:alphaModFix/>
            </a:blip>
            <a:srcRect/>
            <a:stretch/>
          </p:blipFill>
          <p:spPr>
            <a:xfrm>
              <a:off x="6484534" y="2005489"/>
              <a:ext cx="1139340" cy="507359"/>
            </a:xfrm>
            <a:prstGeom prst="rect">
              <a:avLst/>
            </a:prstGeom>
            <a:noFill/>
            <a:ln>
              <a:noFill/>
            </a:ln>
          </p:spPr>
        </p:pic>
        <p:sp>
          <p:nvSpPr>
            <p:cNvPr id="136" name="Google Shape;136;p5"/>
            <p:cNvSpPr txBox="1"/>
            <p:nvPr/>
          </p:nvSpPr>
          <p:spPr>
            <a:xfrm>
              <a:off x="6258423" y="2844202"/>
              <a:ext cx="1590798" cy="32041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The Concorde</a:t>
              </a:r>
              <a:endParaRPr b="0" i="0" u="none" strike="noStrike" cap="none" dirty="0">
                <a:solidFill>
                  <a:schemeClr val="dk2"/>
                </a:solidFill>
                <a:latin typeface="Aptos" panose="020B0004020202020204" pitchFamily="34" charset="0"/>
                <a:ea typeface="Calibri"/>
                <a:cs typeface="Calibri"/>
                <a:sym typeface="Calibri"/>
              </a:endParaRPr>
            </a:p>
          </p:txBody>
        </p:sp>
      </p:grpSp>
      <p:grpSp>
        <p:nvGrpSpPr>
          <p:cNvPr id="10" name="Group 9">
            <a:extLst>
              <a:ext uri="{FF2B5EF4-FFF2-40B4-BE49-F238E27FC236}">
                <a16:creationId xmlns:a16="http://schemas.microsoft.com/office/drawing/2014/main" id="{D40FC690-1BDA-E020-6EF2-47A42133C6E4}"/>
              </a:ext>
            </a:extLst>
          </p:cNvPr>
          <p:cNvGrpSpPr/>
          <p:nvPr/>
        </p:nvGrpSpPr>
        <p:grpSpPr>
          <a:xfrm>
            <a:off x="6832384" y="3507079"/>
            <a:ext cx="1606513" cy="1366203"/>
            <a:chOff x="6298178" y="3802139"/>
            <a:chExt cx="1606513" cy="1366203"/>
          </a:xfrm>
        </p:grpSpPr>
        <p:pic>
          <p:nvPicPr>
            <p:cNvPr id="143" name="Google Shape;143;p5"/>
            <p:cNvPicPr preferRelativeResize="0"/>
            <p:nvPr/>
          </p:nvPicPr>
          <p:blipFill rotWithShape="1">
            <a:blip r:embed="rId10">
              <a:alphaModFix/>
            </a:blip>
            <a:srcRect/>
            <a:stretch/>
          </p:blipFill>
          <p:spPr>
            <a:xfrm>
              <a:off x="6298178" y="3802139"/>
              <a:ext cx="1606513" cy="1366203"/>
            </a:xfrm>
            <a:prstGeom prst="rect">
              <a:avLst/>
            </a:prstGeom>
            <a:solidFill>
              <a:schemeClr val="bg1"/>
            </a:solidFill>
            <a:ln>
              <a:noFill/>
            </a:ln>
          </p:spPr>
        </p:pic>
        <p:pic>
          <p:nvPicPr>
            <p:cNvPr id="131" name="Google Shape;131;p5"/>
            <p:cNvPicPr preferRelativeResize="0"/>
            <p:nvPr/>
          </p:nvPicPr>
          <p:blipFill rotWithShape="1">
            <a:blip r:embed="rId12">
              <a:alphaModFix/>
            </a:blip>
            <a:srcRect/>
            <a:stretch/>
          </p:blipFill>
          <p:spPr>
            <a:xfrm>
              <a:off x="6746633" y="3966369"/>
              <a:ext cx="688334" cy="591352"/>
            </a:xfrm>
            <a:prstGeom prst="rect">
              <a:avLst/>
            </a:prstGeom>
            <a:noFill/>
            <a:ln>
              <a:noFill/>
            </a:ln>
          </p:spPr>
        </p:pic>
        <p:sp>
          <p:nvSpPr>
            <p:cNvPr id="137" name="Google Shape;137;p5"/>
            <p:cNvSpPr txBox="1"/>
            <p:nvPr/>
          </p:nvSpPr>
          <p:spPr>
            <a:xfrm>
              <a:off x="6319657" y="4873124"/>
              <a:ext cx="1585034" cy="25546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The Spitfire</a:t>
              </a:r>
              <a:endParaRPr b="0" i="0" u="none" strike="noStrike" cap="none" dirty="0">
                <a:solidFill>
                  <a:schemeClr val="dk2"/>
                </a:solidFill>
                <a:latin typeface="Aptos" panose="020B0004020202020204" pitchFamily="34" charset="0"/>
                <a:ea typeface="Calibri"/>
                <a:cs typeface="Calibri"/>
                <a:sym typeface="Calibri"/>
              </a:endParaRPr>
            </a:p>
          </p:txBody>
        </p:sp>
      </p:grpSp>
      <p:sp>
        <p:nvSpPr>
          <p:cNvPr id="2" name="Title 2">
            <a:extLst>
              <a:ext uri="{FF2B5EF4-FFF2-40B4-BE49-F238E27FC236}">
                <a16:creationId xmlns:a16="http://schemas.microsoft.com/office/drawing/2014/main" id="{D01B293F-7C7F-7A81-4E45-7F584AED0781}"/>
              </a:ext>
            </a:extLst>
          </p:cNvPr>
          <p:cNvSpPr txBox="1">
            <a:spLocks/>
          </p:cNvSpPr>
          <p:nvPr/>
        </p:nvSpPr>
        <p:spPr>
          <a:xfrm>
            <a:off x="628650" y="872133"/>
            <a:ext cx="7886700" cy="994172"/>
          </a:xfrm>
          <a:prstGeom prst="rect">
            <a:avLst/>
          </a:prstGeom>
          <a:noFill/>
          <a:ln>
            <a:noFill/>
          </a:ln>
        </p:spPr>
        <p:txBody>
          <a:bodyPr spcFirstLastPara="1" vert="horz" wrap="square" lIns="91425" tIns="91425" rIns="91425" bIns="91425" rtlCol="0" anchor="t" anchorCtr="0">
            <a:normAutofit/>
          </a:bodyPr>
          <a:lstStyle>
            <a:lvl1pPr lvl="0" algn="l" defTabSz="685800" rtl="0" eaLnBrk="1" latinLnBrk="0" hangingPunct="1">
              <a:lnSpc>
                <a:spcPct val="90000"/>
              </a:lnSpc>
              <a:spcBef>
                <a:spcPts val="0"/>
              </a:spcBef>
              <a:spcAft>
                <a:spcPts val="0"/>
              </a:spcAft>
              <a:buClr>
                <a:schemeClr val="dk1"/>
              </a:buClr>
              <a:buSzPts val="2800"/>
              <a:buFont typeface="Calibri"/>
              <a:buNone/>
              <a:defRPr sz="3300" b="1" kern="1200">
                <a:solidFill>
                  <a:srgbClr val="5E6B5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2800" dirty="0"/>
              <a:t>IN WHAT ORDER WOULD YOU PUT THESE FLYERS AS TAKING THEIR FIRST FLIGHT?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a:stretch/>
        </p:blipFill>
        <p:spPr>
          <a:xfrm>
            <a:off x="438480" y="1714082"/>
            <a:ext cx="8267039" cy="1070167"/>
          </a:xfrm>
          <a:prstGeom prst="rect">
            <a:avLst/>
          </a:prstGeom>
          <a:noFill/>
          <a:ln w="28575">
            <a:solidFill>
              <a:srgbClr val="5E6B55"/>
            </a:solidFill>
          </a:ln>
        </p:spPr>
      </p:pic>
      <p:sp>
        <p:nvSpPr>
          <p:cNvPr id="150" name="Google Shape;150;p6"/>
          <p:cNvSpPr txBox="1"/>
          <p:nvPr/>
        </p:nvSpPr>
        <p:spPr>
          <a:xfrm>
            <a:off x="438480" y="3072085"/>
            <a:ext cx="1449900" cy="695100"/>
          </a:xfrm>
          <a:prstGeom prst="rect">
            <a:avLst/>
          </a:prstGeom>
          <a:noFill/>
          <a:ln w="28575">
            <a:solidFill>
              <a:srgbClr val="5E6B55"/>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800" b="1" i="0" u="none" strike="noStrike" cap="none" dirty="0">
                <a:solidFill>
                  <a:schemeClr val="dk2"/>
                </a:solidFill>
                <a:latin typeface="Aptos" panose="020B0004020202020204" pitchFamily="34" charset="0"/>
                <a:ea typeface="Calibri"/>
                <a:cs typeface="Calibri"/>
                <a:sym typeface="Calibri"/>
              </a:rPr>
              <a:t>December 1903</a:t>
            </a:r>
            <a:endParaRPr sz="1800" b="1" i="0" u="none" strike="noStrike" cap="none" dirty="0">
              <a:solidFill>
                <a:schemeClr val="dk2"/>
              </a:solidFill>
              <a:latin typeface="Aptos" panose="020B0004020202020204" pitchFamily="34" charset="0"/>
              <a:ea typeface="Calibri"/>
              <a:cs typeface="Calibri"/>
              <a:sym typeface="Calibri"/>
            </a:endParaRPr>
          </a:p>
        </p:txBody>
      </p:sp>
      <p:sp>
        <p:nvSpPr>
          <p:cNvPr id="151" name="Google Shape;151;p6"/>
          <p:cNvSpPr txBox="1"/>
          <p:nvPr/>
        </p:nvSpPr>
        <p:spPr>
          <a:xfrm>
            <a:off x="438480" y="4074220"/>
            <a:ext cx="1449900" cy="695100"/>
          </a:xfrm>
          <a:prstGeom prst="rect">
            <a:avLst/>
          </a:prstGeom>
          <a:noFill/>
          <a:ln w="28575">
            <a:solidFill>
              <a:srgbClr val="5E6B55"/>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800" b="1" i="0" u="none" strike="noStrike" cap="none" dirty="0">
                <a:solidFill>
                  <a:schemeClr val="dk2"/>
                </a:solidFill>
                <a:latin typeface="Aptos" panose="020B0004020202020204" pitchFamily="34" charset="0"/>
                <a:ea typeface="Calibri"/>
                <a:cs typeface="Calibri"/>
                <a:sym typeface="Calibri"/>
              </a:rPr>
              <a:t>1961</a:t>
            </a:r>
            <a:endParaRPr sz="1800" b="1" i="0" u="none" strike="noStrike" cap="none" dirty="0">
              <a:solidFill>
                <a:schemeClr val="dk2"/>
              </a:solidFill>
              <a:latin typeface="Aptos" panose="020B0004020202020204" pitchFamily="34" charset="0"/>
              <a:ea typeface="Calibri"/>
              <a:cs typeface="Calibri"/>
              <a:sym typeface="Calibri"/>
            </a:endParaRPr>
          </a:p>
        </p:txBody>
      </p:sp>
      <p:sp>
        <p:nvSpPr>
          <p:cNvPr id="152" name="Google Shape;152;p6"/>
          <p:cNvSpPr txBox="1"/>
          <p:nvPr/>
        </p:nvSpPr>
        <p:spPr>
          <a:xfrm>
            <a:off x="3847049" y="3072085"/>
            <a:ext cx="1449900" cy="695100"/>
          </a:xfrm>
          <a:prstGeom prst="rect">
            <a:avLst/>
          </a:prstGeom>
          <a:noFill/>
          <a:ln w="28575">
            <a:solidFill>
              <a:srgbClr val="5E6B55"/>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800" b="1" i="0" u="none" strike="noStrike" cap="none">
                <a:solidFill>
                  <a:schemeClr val="dk2"/>
                </a:solidFill>
                <a:latin typeface="Aptos" panose="020B0004020202020204" pitchFamily="34" charset="0"/>
                <a:ea typeface="Calibri"/>
                <a:cs typeface="Calibri"/>
                <a:sym typeface="Calibri"/>
              </a:rPr>
              <a:t>450 BC</a:t>
            </a:r>
            <a:endParaRPr sz="1800" b="1" i="0" u="none" strike="noStrike" cap="none">
              <a:solidFill>
                <a:schemeClr val="dk2"/>
              </a:solidFill>
              <a:latin typeface="Aptos" panose="020B0004020202020204" pitchFamily="34" charset="0"/>
              <a:ea typeface="Calibri"/>
              <a:cs typeface="Calibri"/>
              <a:sym typeface="Calibri"/>
            </a:endParaRPr>
          </a:p>
        </p:txBody>
      </p:sp>
      <p:sp>
        <p:nvSpPr>
          <p:cNvPr id="153" name="Google Shape;153;p6"/>
          <p:cNvSpPr txBox="1"/>
          <p:nvPr/>
        </p:nvSpPr>
        <p:spPr>
          <a:xfrm>
            <a:off x="3841391" y="4074220"/>
            <a:ext cx="1449900" cy="695100"/>
          </a:xfrm>
          <a:prstGeom prst="rect">
            <a:avLst/>
          </a:prstGeom>
          <a:noFill/>
          <a:ln w="28575">
            <a:solidFill>
              <a:srgbClr val="5E6B55"/>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800" b="1" i="0" u="none" strike="noStrike" cap="none">
                <a:solidFill>
                  <a:schemeClr val="dk2"/>
                </a:solidFill>
                <a:latin typeface="Aptos" panose="020B0004020202020204" pitchFamily="34" charset="0"/>
                <a:ea typeface="Calibri"/>
                <a:cs typeface="Calibri"/>
                <a:sym typeface="Calibri"/>
              </a:rPr>
              <a:t>1783</a:t>
            </a:r>
            <a:endParaRPr sz="1800" b="1" i="0" u="none" strike="noStrike" cap="none">
              <a:solidFill>
                <a:schemeClr val="dk2"/>
              </a:solidFill>
              <a:latin typeface="Aptos" panose="020B0004020202020204" pitchFamily="34" charset="0"/>
              <a:ea typeface="Calibri"/>
              <a:cs typeface="Calibri"/>
              <a:sym typeface="Calibri"/>
            </a:endParaRPr>
          </a:p>
        </p:txBody>
      </p:sp>
      <p:sp>
        <p:nvSpPr>
          <p:cNvPr id="154" name="Google Shape;154;p6"/>
          <p:cNvSpPr txBox="1"/>
          <p:nvPr/>
        </p:nvSpPr>
        <p:spPr>
          <a:xfrm>
            <a:off x="7255618" y="3072085"/>
            <a:ext cx="1449900" cy="695100"/>
          </a:xfrm>
          <a:prstGeom prst="rect">
            <a:avLst/>
          </a:prstGeom>
          <a:noFill/>
          <a:ln w="28575">
            <a:solidFill>
              <a:srgbClr val="5E6B55"/>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800" b="1" i="0" u="none" strike="noStrike" cap="none">
                <a:solidFill>
                  <a:schemeClr val="dk2"/>
                </a:solidFill>
                <a:latin typeface="Aptos" panose="020B0004020202020204" pitchFamily="34" charset="0"/>
                <a:ea typeface="Calibri"/>
                <a:cs typeface="Calibri"/>
                <a:sym typeface="Calibri"/>
              </a:rPr>
              <a:t>March 1969</a:t>
            </a:r>
            <a:endParaRPr sz="1800" b="1" i="0" u="none" strike="noStrike" cap="none">
              <a:solidFill>
                <a:schemeClr val="dk2"/>
              </a:solidFill>
              <a:latin typeface="Aptos" panose="020B0004020202020204" pitchFamily="34" charset="0"/>
              <a:ea typeface="Calibri"/>
              <a:cs typeface="Calibri"/>
              <a:sym typeface="Calibri"/>
            </a:endParaRPr>
          </a:p>
        </p:txBody>
      </p:sp>
      <p:sp>
        <p:nvSpPr>
          <p:cNvPr id="155" name="Google Shape;155;p6"/>
          <p:cNvSpPr txBox="1"/>
          <p:nvPr/>
        </p:nvSpPr>
        <p:spPr>
          <a:xfrm>
            <a:off x="7255618" y="4084015"/>
            <a:ext cx="1449900" cy="695100"/>
          </a:xfrm>
          <a:prstGeom prst="rect">
            <a:avLst/>
          </a:prstGeom>
          <a:noFill/>
          <a:ln w="28575">
            <a:solidFill>
              <a:srgbClr val="5E6B55"/>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800" b="1" i="0" u="none" strike="noStrike" cap="none">
                <a:solidFill>
                  <a:schemeClr val="dk2"/>
                </a:solidFill>
                <a:latin typeface="Aptos" panose="020B0004020202020204" pitchFamily="34" charset="0"/>
                <a:ea typeface="Calibri"/>
                <a:cs typeface="Calibri"/>
                <a:sym typeface="Calibri"/>
              </a:rPr>
              <a:t>March 1936</a:t>
            </a:r>
            <a:endParaRPr sz="1800" b="1" i="0" u="none" strike="noStrike" cap="none">
              <a:solidFill>
                <a:schemeClr val="dk2"/>
              </a:solidFill>
              <a:latin typeface="Aptos" panose="020B0004020202020204" pitchFamily="34" charset="0"/>
              <a:ea typeface="Calibri"/>
              <a:cs typeface="Calibri"/>
              <a:sym typeface="Calibri"/>
            </a:endParaRPr>
          </a:p>
        </p:txBody>
      </p:sp>
      <p:sp>
        <p:nvSpPr>
          <p:cNvPr id="4" name="Title 2">
            <a:extLst>
              <a:ext uri="{FF2B5EF4-FFF2-40B4-BE49-F238E27FC236}">
                <a16:creationId xmlns:a16="http://schemas.microsoft.com/office/drawing/2014/main" id="{252D0EF7-29D1-49C3-95CA-6FCDA0DF91DA}"/>
              </a:ext>
            </a:extLst>
          </p:cNvPr>
          <p:cNvSpPr txBox="1">
            <a:spLocks/>
          </p:cNvSpPr>
          <p:nvPr/>
        </p:nvSpPr>
        <p:spPr>
          <a:xfrm>
            <a:off x="628650" y="872133"/>
            <a:ext cx="7886700" cy="648554"/>
          </a:xfrm>
          <a:prstGeom prst="rect">
            <a:avLst/>
          </a:prstGeom>
          <a:noFill/>
          <a:ln>
            <a:noFill/>
          </a:ln>
        </p:spPr>
        <p:txBody>
          <a:bodyPr spcFirstLastPara="1" vert="horz" wrap="square" lIns="91425" tIns="91425" rIns="91425" bIns="91425" rtlCol="0" anchor="t" anchorCtr="0">
            <a:normAutofit/>
          </a:bodyPr>
          <a:lstStyle>
            <a:lvl1pPr lvl="0" algn="l" defTabSz="685800" rtl="0" eaLnBrk="1" latinLnBrk="0" hangingPunct="1">
              <a:lnSpc>
                <a:spcPct val="90000"/>
              </a:lnSpc>
              <a:spcBef>
                <a:spcPts val="0"/>
              </a:spcBef>
              <a:spcAft>
                <a:spcPts val="0"/>
              </a:spcAft>
              <a:buClr>
                <a:schemeClr val="dk1"/>
              </a:buClr>
              <a:buSzPts val="2800"/>
              <a:buFont typeface="Calibri"/>
              <a:buNone/>
              <a:defRPr sz="3300" b="1" kern="1200">
                <a:solidFill>
                  <a:srgbClr val="5E6B5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 sz="3200" dirty="0"/>
              <a:t>NOW MATCH THE DATES TO EACH FLYER…</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6" name="Group 5">
            <a:extLst>
              <a:ext uri="{FF2B5EF4-FFF2-40B4-BE49-F238E27FC236}">
                <a16:creationId xmlns:a16="http://schemas.microsoft.com/office/drawing/2014/main" id="{5069DDE8-2E5D-98CF-8ED5-6611AD0C7F26}"/>
              </a:ext>
            </a:extLst>
          </p:cNvPr>
          <p:cNvGrpSpPr/>
          <p:nvPr/>
        </p:nvGrpSpPr>
        <p:grpSpPr>
          <a:xfrm>
            <a:off x="911150" y="1430722"/>
            <a:ext cx="7321700" cy="2691560"/>
            <a:chOff x="84850" y="721150"/>
            <a:chExt cx="8961300" cy="3294300"/>
          </a:xfrm>
        </p:grpSpPr>
        <p:sp>
          <p:nvSpPr>
            <p:cNvPr id="166" name="Google Shape;166;p7"/>
            <p:cNvSpPr/>
            <p:nvPr/>
          </p:nvSpPr>
          <p:spPr>
            <a:xfrm>
              <a:off x="84850" y="721150"/>
              <a:ext cx="8961300" cy="329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BE4BB1EA-638B-17EF-D449-AF82EC7E8DAA}"/>
                </a:ext>
              </a:extLst>
            </p:cNvPr>
            <p:cNvGrpSpPr/>
            <p:nvPr/>
          </p:nvGrpSpPr>
          <p:grpSpPr>
            <a:xfrm>
              <a:off x="152400" y="837438"/>
              <a:ext cx="8829675" cy="3177887"/>
              <a:chOff x="152400" y="837438"/>
              <a:chExt cx="8829675" cy="3177887"/>
            </a:xfrm>
          </p:grpSpPr>
          <p:pic>
            <p:nvPicPr>
              <p:cNvPr id="167" name="Google Shape;167;p7"/>
              <p:cNvPicPr preferRelativeResize="0"/>
              <p:nvPr/>
            </p:nvPicPr>
            <p:blipFill rotWithShape="1">
              <a:blip r:embed="rId3">
                <a:alphaModFix/>
              </a:blip>
              <a:srcRect/>
              <a:stretch/>
            </p:blipFill>
            <p:spPr>
              <a:xfrm>
                <a:off x="152400" y="2664725"/>
                <a:ext cx="8829675" cy="1143000"/>
              </a:xfrm>
              <a:prstGeom prst="rect">
                <a:avLst/>
              </a:prstGeom>
              <a:noFill/>
              <a:ln>
                <a:noFill/>
              </a:ln>
            </p:spPr>
          </p:pic>
          <p:pic>
            <p:nvPicPr>
              <p:cNvPr id="169" name="Google Shape;169;p7"/>
              <p:cNvPicPr preferRelativeResize="0"/>
              <p:nvPr/>
            </p:nvPicPr>
            <p:blipFill rotWithShape="1">
              <a:blip r:embed="rId4">
                <a:alphaModFix/>
              </a:blip>
              <a:srcRect/>
              <a:stretch/>
            </p:blipFill>
            <p:spPr>
              <a:xfrm>
                <a:off x="2029993" y="930437"/>
                <a:ext cx="1166721" cy="1399127"/>
              </a:xfrm>
              <a:prstGeom prst="rect">
                <a:avLst/>
              </a:prstGeom>
              <a:noFill/>
              <a:ln>
                <a:noFill/>
              </a:ln>
            </p:spPr>
          </p:pic>
          <p:pic>
            <p:nvPicPr>
              <p:cNvPr id="170" name="Google Shape;170;p7"/>
              <p:cNvPicPr preferRelativeResize="0"/>
              <p:nvPr/>
            </p:nvPicPr>
            <p:blipFill rotWithShape="1">
              <a:blip r:embed="rId5">
                <a:alphaModFix/>
              </a:blip>
              <a:srcRect/>
              <a:stretch/>
            </p:blipFill>
            <p:spPr>
              <a:xfrm>
                <a:off x="7181485" y="1422932"/>
                <a:ext cx="1560842" cy="695058"/>
              </a:xfrm>
              <a:prstGeom prst="rect">
                <a:avLst/>
              </a:prstGeom>
              <a:noFill/>
              <a:ln>
                <a:noFill/>
              </a:ln>
            </p:spPr>
          </p:pic>
          <p:pic>
            <p:nvPicPr>
              <p:cNvPr id="171" name="Google Shape;171;p7"/>
              <p:cNvPicPr preferRelativeResize="0"/>
              <p:nvPr/>
            </p:nvPicPr>
            <p:blipFill rotWithShape="1">
              <a:blip r:embed="rId6">
                <a:alphaModFix/>
              </a:blip>
              <a:srcRect/>
              <a:stretch/>
            </p:blipFill>
            <p:spPr>
              <a:xfrm>
                <a:off x="3196725" y="977107"/>
                <a:ext cx="1586762" cy="1586755"/>
              </a:xfrm>
              <a:prstGeom prst="rect">
                <a:avLst/>
              </a:prstGeom>
              <a:noFill/>
              <a:ln>
                <a:noFill/>
              </a:ln>
            </p:spPr>
          </p:pic>
          <p:pic>
            <p:nvPicPr>
              <p:cNvPr id="172" name="Google Shape;172;p7"/>
              <p:cNvPicPr preferRelativeResize="0"/>
              <p:nvPr/>
            </p:nvPicPr>
            <p:blipFill rotWithShape="1">
              <a:blip r:embed="rId7">
                <a:alphaModFix/>
              </a:blip>
              <a:srcRect/>
              <a:stretch/>
            </p:blipFill>
            <p:spPr>
              <a:xfrm>
                <a:off x="665261" y="1109758"/>
                <a:ext cx="1364741" cy="1151767"/>
              </a:xfrm>
              <a:prstGeom prst="rect">
                <a:avLst/>
              </a:prstGeom>
              <a:noFill/>
              <a:ln>
                <a:noFill/>
              </a:ln>
            </p:spPr>
          </p:pic>
          <p:pic>
            <p:nvPicPr>
              <p:cNvPr id="173" name="Google Shape;173;p7"/>
              <p:cNvPicPr preferRelativeResize="0"/>
              <p:nvPr/>
            </p:nvPicPr>
            <p:blipFill rotWithShape="1">
              <a:blip r:embed="rId8">
                <a:alphaModFix/>
              </a:blip>
              <a:srcRect/>
              <a:stretch/>
            </p:blipFill>
            <p:spPr>
              <a:xfrm>
                <a:off x="6219660" y="837438"/>
                <a:ext cx="630947" cy="1492126"/>
              </a:xfrm>
              <a:prstGeom prst="rect">
                <a:avLst/>
              </a:prstGeom>
              <a:noFill/>
              <a:ln>
                <a:noFill/>
              </a:ln>
            </p:spPr>
          </p:pic>
          <p:pic>
            <p:nvPicPr>
              <p:cNvPr id="174" name="Google Shape;174;p7"/>
              <p:cNvPicPr preferRelativeResize="0"/>
              <p:nvPr/>
            </p:nvPicPr>
            <p:blipFill rotWithShape="1">
              <a:blip r:embed="rId9">
                <a:alphaModFix/>
              </a:blip>
              <a:srcRect/>
              <a:stretch/>
            </p:blipFill>
            <p:spPr>
              <a:xfrm>
                <a:off x="4783465" y="1365408"/>
                <a:ext cx="942986" cy="810125"/>
              </a:xfrm>
              <a:prstGeom prst="rect">
                <a:avLst/>
              </a:prstGeom>
              <a:noFill/>
              <a:ln>
                <a:noFill/>
              </a:ln>
            </p:spPr>
          </p:pic>
          <p:sp>
            <p:nvSpPr>
              <p:cNvPr id="175" name="Google Shape;175;p7"/>
              <p:cNvSpPr txBox="1"/>
              <p:nvPr/>
            </p:nvSpPr>
            <p:spPr>
              <a:xfrm>
                <a:off x="3196725" y="21755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a:solidFill>
                      <a:schemeClr val="dk2"/>
                    </a:solidFill>
                    <a:latin typeface="Aptos" panose="020B0004020202020204" pitchFamily="34" charset="0"/>
                    <a:ea typeface="Calibri"/>
                    <a:cs typeface="Calibri"/>
                    <a:sym typeface="Calibri"/>
                  </a:rPr>
                  <a:t>Wright Brothers Plane</a:t>
                </a:r>
                <a:endParaRPr b="0" i="0" u="none" strike="noStrike" cap="none">
                  <a:solidFill>
                    <a:schemeClr val="dk2"/>
                  </a:solidFill>
                  <a:latin typeface="Aptos" panose="020B0004020202020204" pitchFamily="34" charset="0"/>
                  <a:ea typeface="Calibri"/>
                  <a:cs typeface="Calibri"/>
                  <a:sym typeface="Calibri"/>
                </a:endParaRPr>
              </a:p>
            </p:txBody>
          </p:sp>
          <p:sp>
            <p:nvSpPr>
              <p:cNvPr id="176" name="Google Shape;176;p7"/>
              <p:cNvSpPr txBox="1"/>
              <p:nvPr/>
            </p:nvSpPr>
            <p:spPr>
              <a:xfrm>
                <a:off x="5813350" y="22615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a:solidFill>
                      <a:schemeClr val="dk2"/>
                    </a:solidFill>
                    <a:latin typeface="Aptos" panose="020B0004020202020204" pitchFamily="34" charset="0"/>
                    <a:ea typeface="Calibri"/>
                    <a:cs typeface="Calibri"/>
                    <a:sym typeface="Calibri"/>
                  </a:rPr>
                  <a:t>The Apollo Spacecraft</a:t>
                </a:r>
                <a:endParaRPr b="0" i="0" u="none" strike="noStrike" cap="none">
                  <a:solidFill>
                    <a:schemeClr val="dk2"/>
                  </a:solidFill>
                  <a:latin typeface="Aptos" panose="020B0004020202020204" pitchFamily="34" charset="0"/>
                  <a:ea typeface="Calibri"/>
                  <a:cs typeface="Calibri"/>
                  <a:sym typeface="Calibri"/>
                </a:endParaRPr>
              </a:p>
            </p:txBody>
          </p:sp>
          <p:sp>
            <p:nvSpPr>
              <p:cNvPr id="177" name="Google Shape;177;p7"/>
              <p:cNvSpPr txBox="1"/>
              <p:nvPr/>
            </p:nvSpPr>
            <p:spPr>
              <a:xfrm>
                <a:off x="580100" y="22615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Chinese Kites</a:t>
                </a:r>
                <a:endParaRPr b="0" i="0" u="none" strike="noStrike" cap="none" dirty="0">
                  <a:solidFill>
                    <a:schemeClr val="dk2"/>
                  </a:solidFill>
                  <a:latin typeface="Aptos" panose="020B0004020202020204" pitchFamily="34" charset="0"/>
                  <a:ea typeface="Calibri"/>
                  <a:cs typeface="Calibri"/>
                  <a:sym typeface="Calibri"/>
                </a:endParaRPr>
              </a:p>
            </p:txBody>
          </p:sp>
          <p:sp>
            <p:nvSpPr>
              <p:cNvPr id="178" name="Google Shape;178;p7"/>
              <p:cNvSpPr txBox="1"/>
              <p:nvPr/>
            </p:nvSpPr>
            <p:spPr>
              <a:xfrm>
                <a:off x="1888400" y="22615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a:solidFill>
                      <a:schemeClr val="dk2"/>
                    </a:solidFill>
                    <a:latin typeface="Aptos" panose="020B0004020202020204" pitchFamily="34" charset="0"/>
                    <a:ea typeface="Calibri"/>
                    <a:cs typeface="Calibri"/>
                    <a:sym typeface="Calibri"/>
                  </a:rPr>
                  <a:t>The Hot Air balloon</a:t>
                </a:r>
                <a:endParaRPr b="0" i="0" u="none" strike="noStrike" cap="none">
                  <a:solidFill>
                    <a:schemeClr val="dk2"/>
                  </a:solidFill>
                  <a:latin typeface="Aptos" panose="020B0004020202020204" pitchFamily="34" charset="0"/>
                  <a:ea typeface="Calibri"/>
                  <a:cs typeface="Calibri"/>
                  <a:sym typeface="Calibri"/>
                </a:endParaRPr>
              </a:p>
            </p:txBody>
          </p:sp>
          <p:sp>
            <p:nvSpPr>
              <p:cNvPr id="179" name="Google Shape;179;p7"/>
              <p:cNvSpPr txBox="1"/>
              <p:nvPr/>
            </p:nvSpPr>
            <p:spPr>
              <a:xfrm>
                <a:off x="7292425" y="22615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a:solidFill>
                      <a:schemeClr val="dk2"/>
                    </a:solidFill>
                    <a:latin typeface="Aptos" panose="020B0004020202020204" pitchFamily="34" charset="0"/>
                    <a:ea typeface="Calibri"/>
                    <a:cs typeface="Calibri"/>
                    <a:sym typeface="Calibri"/>
                  </a:rPr>
                  <a:t>The Concorde</a:t>
                </a:r>
                <a:endParaRPr b="0" i="0" u="none" strike="noStrike" cap="none">
                  <a:solidFill>
                    <a:schemeClr val="dk2"/>
                  </a:solidFill>
                  <a:latin typeface="Aptos" panose="020B0004020202020204" pitchFamily="34" charset="0"/>
                  <a:ea typeface="Calibri"/>
                  <a:cs typeface="Calibri"/>
                  <a:sym typeface="Calibri"/>
                </a:endParaRPr>
              </a:p>
            </p:txBody>
          </p:sp>
          <p:sp>
            <p:nvSpPr>
              <p:cNvPr id="180" name="Google Shape;180;p7"/>
              <p:cNvSpPr txBox="1"/>
              <p:nvPr/>
            </p:nvSpPr>
            <p:spPr>
              <a:xfrm>
                <a:off x="4590413" y="22615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a:solidFill>
                      <a:schemeClr val="dk2"/>
                    </a:solidFill>
                    <a:latin typeface="Aptos" panose="020B0004020202020204" pitchFamily="34" charset="0"/>
                    <a:ea typeface="Calibri"/>
                    <a:cs typeface="Calibri"/>
                    <a:sym typeface="Calibri"/>
                  </a:rPr>
                  <a:t>The Spitfire</a:t>
                </a:r>
                <a:endParaRPr b="0" i="0" u="none" strike="noStrike" cap="none">
                  <a:solidFill>
                    <a:schemeClr val="dk2"/>
                  </a:solidFill>
                  <a:latin typeface="Aptos" panose="020B0004020202020204" pitchFamily="34" charset="0"/>
                  <a:ea typeface="Calibri"/>
                  <a:cs typeface="Calibri"/>
                  <a:sym typeface="Calibri"/>
                </a:endParaRPr>
              </a:p>
            </p:txBody>
          </p:sp>
          <p:sp>
            <p:nvSpPr>
              <p:cNvPr id="181" name="Google Shape;181;p7"/>
              <p:cNvSpPr txBox="1"/>
              <p:nvPr/>
            </p:nvSpPr>
            <p:spPr>
              <a:xfrm>
                <a:off x="3059875" y="3320225"/>
                <a:ext cx="15867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1" i="0" u="none" strike="noStrike" cap="none">
                    <a:solidFill>
                      <a:schemeClr val="dk2"/>
                    </a:solidFill>
                    <a:latin typeface="Aptos" panose="020B0004020202020204" pitchFamily="34" charset="0"/>
                    <a:ea typeface="Calibri"/>
                    <a:cs typeface="Calibri"/>
                    <a:sym typeface="Calibri"/>
                  </a:rPr>
                  <a:t>December 1903</a:t>
                </a:r>
                <a:endParaRPr b="1" i="0" u="none" strike="noStrike" cap="none">
                  <a:solidFill>
                    <a:schemeClr val="dk2"/>
                  </a:solidFill>
                  <a:latin typeface="Aptos" panose="020B0004020202020204" pitchFamily="34" charset="0"/>
                  <a:ea typeface="Calibri"/>
                  <a:cs typeface="Calibri"/>
                  <a:sym typeface="Calibri"/>
                </a:endParaRPr>
              </a:p>
            </p:txBody>
          </p:sp>
          <p:sp>
            <p:nvSpPr>
              <p:cNvPr id="182" name="Google Shape;182;p7"/>
              <p:cNvSpPr txBox="1"/>
              <p:nvPr/>
            </p:nvSpPr>
            <p:spPr>
              <a:xfrm>
                <a:off x="5813350" y="33202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1" i="0" u="none" strike="noStrike" cap="none">
                    <a:solidFill>
                      <a:schemeClr val="dk2"/>
                    </a:solidFill>
                    <a:latin typeface="Aptos" panose="020B0004020202020204" pitchFamily="34" charset="0"/>
                    <a:ea typeface="Calibri"/>
                    <a:cs typeface="Calibri"/>
                    <a:sym typeface="Calibri"/>
                  </a:rPr>
                  <a:t>1961</a:t>
                </a:r>
                <a:endParaRPr b="1" i="0" u="none" strike="noStrike" cap="none">
                  <a:solidFill>
                    <a:schemeClr val="dk2"/>
                  </a:solidFill>
                  <a:latin typeface="Aptos" panose="020B0004020202020204" pitchFamily="34" charset="0"/>
                  <a:ea typeface="Calibri"/>
                  <a:cs typeface="Calibri"/>
                  <a:sym typeface="Calibri"/>
                </a:endParaRPr>
              </a:p>
            </p:txBody>
          </p:sp>
          <p:sp>
            <p:nvSpPr>
              <p:cNvPr id="183" name="Google Shape;183;p7"/>
              <p:cNvSpPr txBox="1"/>
              <p:nvPr/>
            </p:nvSpPr>
            <p:spPr>
              <a:xfrm>
                <a:off x="580100" y="33202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1" i="0" u="none" strike="noStrike" cap="none" dirty="0">
                    <a:solidFill>
                      <a:schemeClr val="dk2"/>
                    </a:solidFill>
                    <a:latin typeface="Aptos" panose="020B0004020202020204" pitchFamily="34" charset="0"/>
                    <a:ea typeface="Calibri"/>
                    <a:cs typeface="Calibri"/>
                    <a:sym typeface="Calibri"/>
                  </a:rPr>
                  <a:t>450 BC</a:t>
                </a:r>
                <a:endParaRPr b="1" i="0" u="none" strike="noStrike" cap="none" dirty="0">
                  <a:solidFill>
                    <a:schemeClr val="dk2"/>
                  </a:solidFill>
                  <a:latin typeface="Aptos" panose="020B0004020202020204" pitchFamily="34" charset="0"/>
                  <a:ea typeface="Calibri"/>
                  <a:cs typeface="Calibri"/>
                  <a:sym typeface="Calibri"/>
                </a:endParaRPr>
              </a:p>
            </p:txBody>
          </p:sp>
          <p:sp>
            <p:nvSpPr>
              <p:cNvPr id="184" name="Google Shape;184;p7"/>
              <p:cNvSpPr txBox="1"/>
              <p:nvPr/>
            </p:nvSpPr>
            <p:spPr>
              <a:xfrm>
                <a:off x="1888400" y="33202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1" i="0" u="none" strike="noStrike" cap="none">
                    <a:solidFill>
                      <a:schemeClr val="dk2"/>
                    </a:solidFill>
                    <a:latin typeface="Aptos" panose="020B0004020202020204" pitchFamily="34" charset="0"/>
                    <a:ea typeface="Calibri"/>
                    <a:cs typeface="Calibri"/>
                    <a:sym typeface="Calibri"/>
                  </a:rPr>
                  <a:t>1783</a:t>
                </a:r>
                <a:endParaRPr b="1" i="0" u="none" strike="noStrike" cap="none">
                  <a:solidFill>
                    <a:schemeClr val="dk2"/>
                  </a:solidFill>
                  <a:latin typeface="Aptos" panose="020B0004020202020204" pitchFamily="34" charset="0"/>
                  <a:ea typeface="Calibri"/>
                  <a:cs typeface="Calibri"/>
                  <a:sym typeface="Calibri"/>
                </a:endParaRPr>
              </a:p>
            </p:txBody>
          </p:sp>
          <p:sp>
            <p:nvSpPr>
              <p:cNvPr id="185" name="Google Shape;185;p7"/>
              <p:cNvSpPr txBox="1"/>
              <p:nvPr/>
            </p:nvSpPr>
            <p:spPr>
              <a:xfrm>
                <a:off x="7171600" y="33202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1" i="0" u="none" strike="noStrike" cap="none" dirty="0">
                    <a:solidFill>
                      <a:schemeClr val="dk2"/>
                    </a:solidFill>
                    <a:latin typeface="Aptos" panose="020B0004020202020204" pitchFamily="34" charset="0"/>
                    <a:ea typeface="Calibri"/>
                    <a:cs typeface="Calibri"/>
                    <a:sym typeface="Calibri"/>
                  </a:rPr>
                  <a:t>March 1969</a:t>
                </a:r>
                <a:endParaRPr b="1" i="0" u="none" strike="noStrike" cap="none" dirty="0">
                  <a:solidFill>
                    <a:schemeClr val="dk2"/>
                  </a:solidFill>
                  <a:latin typeface="Aptos" panose="020B0004020202020204" pitchFamily="34" charset="0"/>
                  <a:ea typeface="Calibri"/>
                  <a:cs typeface="Calibri"/>
                  <a:sym typeface="Calibri"/>
                </a:endParaRPr>
              </a:p>
            </p:txBody>
          </p:sp>
          <p:sp>
            <p:nvSpPr>
              <p:cNvPr id="186" name="Google Shape;186;p7"/>
              <p:cNvSpPr txBox="1"/>
              <p:nvPr/>
            </p:nvSpPr>
            <p:spPr>
              <a:xfrm>
                <a:off x="4530000" y="3320225"/>
                <a:ext cx="1449900" cy="69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1" i="0" u="none" strike="noStrike" cap="none">
                    <a:solidFill>
                      <a:schemeClr val="dk2"/>
                    </a:solidFill>
                    <a:latin typeface="Aptos" panose="020B0004020202020204" pitchFamily="34" charset="0"/>
                    <a:ea typeface="Calibri"/>
                    <a:cs typeface="Calibri"/>
                    <a:sym typeface="Calibri"/>
                  </a:rPr>
                  <a:t>March 1936</a:t>
                </a:r>
                <a:endParaRPr b="1" i="0" u="none" strike="noStrike" cap="none">
                  <a:solidFill>
                    <a:schemeClr val="dk2"/>
                  </a:solidFill>
                  <a:latin typeface="Aptos" panose="020B0004020202020204" pitchFamily="34" charset="0"/>
                  <a:ea typeface="Calibri"/>
                  <a:cs typeface="Calibri"/>
                  <a:sym typeface="Calibri"/>
                </a:endParaRPr>
              </a:p>
            </p:txBody>
          </p:sp>
        </p:grpSp>
      </p:grpSp>
      <p:sp>
        <p:nvSpPr>
          <p:cNvPr id="187" name="Google Shape;187;p7"/>
          <p:cNvSpPr txBox="1"/>
          <p:nvPr/>
        </p:nvSpPr>
        <p:spPr>
          <a:xfrm>
            <a:off x="91350" y="4077260"/>
            <a:ext cx="8961300" cy="90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 b="1" i="0" u="none" strike="noStrike" cap="none" dirty="0">
                <a:solidFill>
                  <a:srgbClr val="FF0000"/>
                </a:solidFill>
                <a:latin typeface="Aptos" panose="020B0004020202020204" pitchFamily="34" charset="0"/>
                <a:ea typeface="Calibri"/>
                <a:cs typeface="Calibri"/>
                <a:sym typeface="Calibri"/>
              </a:rPr>
              <a:t>Challenge</a:t>
            </a:r>
            <a:br>
              <a:rPr lang="en" b="0" i="0" u="none" strike="noStrike" cap="none" dirty="0">
                <a:solidFill>
                  <a:schemeClr val="dk2"/>
                </a:solidFill>
                <a:latin typeface="Aptos" panose="020B0004020202020204" pitchFamily="34" charset="0"/>
                <a:ea typeface="Calibri"/>
                <a:cs typeface="Calibri"/>
                <a:sym typeface="Calibri"/>
              </a:rPr>
            </a:br>
            <a:r>
              <a:rPr lang="en" b="0" i="0" u="none" strike="noStrike" cap="none" dirty="0">
                <a:solidFill>
                  <a:schemeClr val="dk1"/>
                </a:solidFill>
                <a:latin typeface="Aptos" panose="020B0004020202020204" pitchFamily="34" charset="0"/>
                <a:ea typeface="Calibri"/>
                <a:cs typeface="Calibri"/>
                <a:sym typeface="Calibri"/>
              </a:rPr>
              <a:t>Should each of these times be equally spaced apart like they appear on the timeline?</a:t>
            </a:r>
            <a:endParaRPr b="0" i="0" u="none" strike="noStrike" cap="none" dirty="0">
              <a:solidFill>
                <a:schemeClr val="dk1"/>
              </a:solidFill>
              <a:latin typeface="Aptos" panose="020B0004020202020204" pitchFamily="34" charset="0"/>
              <a:sym typeface="Arial"/>
            </a:endParaRPr>
          </a:p>
          <a:p>
            <a:pPr marL="0" marR="0" lvl="0" indent="0" algn="l" rtl="0">
              <a:lnSpc>
                <a:spcPct val="100000"/>
              </a:lnSpc>
              <a:spcBef>
                <a:spcPts val="0"/>
              </a:spcBef>
              <a:spcAft>
                <a:spcPts val="0"/>
              </a:spcAft>
              <a:buClr>
                <a:schemeClr val="dk2"/>
              </a:buClr>
              <a:buSzPts val="1800"/>
              <a:buFont typeface="Calibri"/>
              <a:buNone/>
            </a:pPr>
            <a:r>
              <a:rPr lang="en" b="0" i="0" u="none" strike="noStrike" cap="none" dirty="0">
                <a:solidFill>
                  <a:schemeClr val="dk1"/>
                </a:solidFill>
                <a:latin typeface="Aptos" panose="020B0004020202020204" pitchFamily="34" charset="0"/>
                <a:ea typeface="Calibri"/>
                <a:cs typeface="Calibri"/>
                <a:sym typeface="Calibri"/>
              </a:rPr>
              <a:t>Place the cards around your classroom to represent the time they were invented and the amount of time between the inventions. </a:t>
            </a:r>
            <a:endParaRPr b="0" i="0" u="none" strike="noStrike" cap="none" dirty="0">
              <a:solidFill>
                <a:schemeClr val="dk1"/>
              </a:solidFill>
              <a:latin typeface="Aptos" panose="020B0004020202020204" pitchFamily="34" charset="0"/>
              <a:ea typeface="Calibri"/>
              <a:cs typeface="Calibri"/>
              <a:sym typeface="Calibri"/>
            </a:endParaRPr>
          </a:p>
        </p:txBody>
      </p:sp>
      <p:sp>
        <p:nvSpPr>
          <p:cNvPr id="13" name="Title 2">
            <a:extLst>
              <a:ext uri="{FF2B5EF4-FFF2-40B4-BE49-F238E27FC236}">
                <a16:creationId xmlns:a16="http://schemas.microsoft.com/office/drawing/2014/main" id="{DF402AF8-EED9-7A55-0D9B-0DA1F90FF137}"/>
              </a:ext>
            </a:extLst>
          </p:cNvPr>
          <p:cNvSpPr txBox="1">
            <a:spLocks/>
          </p:cNvSpPr>
          <p:nvPr/>
        </p:nvSpPr>
        <p:spPr>
          <a:xfrm>
            <a:off x="628650" y="872133"/>
            <a:ext cx="7886700" cy="648554"/>
          </a:xfrm>
          <a:prstGeom prst="rect">
            <a:avLst/>
          </a:prstGeom>
          <a:noFill/>
          <a:ln>
            <a:noFill/>
          </a:ln>
        </p:spPr>
        <p:txBody>
          <a:bodyPr spcFirstLastPara="1" vert="horz" wrap="square" lIns="91425" tIns="91425" rIns="91425" bIns="91425" rtlCol="0" anchor="t" anchorCtr="0">
            <a:normAutofit/>
          </a:bodyPr>
          <a:lstStyle>
            <a:lvl1pPr lvl="0" algn="l" defTabSz="685800" rtl="0" eaLnBrk="1" latinLnBrk="0" hangingPunct="1">
              <a:lnSpc>
                <a:spcPct val="90000"/>
              </a:lnSpc>
              <a:spcBef>
                <a:spcPts val="0"/>
              </a:spcBef>
              <a:spcAft>
                <a:spcPts val="0"/>
              </a:spcAft>
              <a:buClr>
                <a:schemeClr val="dk1"/>
              </a:buClr>
              <a:buSzPts val="2800"/>
              <a:buFont typeface="Calibri"/>
              <a:buNone/>
              <a:defRPr sz="3300" b="1" kern="1200">
                <a:solidFill>
                  <a:srgbClr val="5E6B5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3200" dirty="0"/>
              <a:t>YOUR TIMELINE SHOULD LOOK LIKE THIS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8"/>
          <p:cNvPicPr preferRelativeResize="0"/>
          <p:nvPr/>
        </p:nvPicPr>
        <p:blipFill rotWithShape="1">
          <a:blip r:embed="rId3">
            <a:alphaModFix/>
          </a:blip>
          <a:srcRect/>
          <a:stretch/>
        </p:blipFill>
        <p:spPr>
          <a:xfrm>
            <a:off x="7449945" y="3104493"/>
            <a:ext cx="558959" cy="670297"/>
          </a:xfrm>
          <a:prstGeom prst="rect">
            <a:avLst/>
          </a:prstGeom>
          <a:noFill/>
          <a:ln>
            <a:noFill/>
          </a:ln>
        </p:spPr>
      </p:pic>
      <p:pic>
        <p:nvPicPr>
          <p:cNvPr id="194" name="Google Shape;194;p8"/>
          <p:cNvPicPr preferRelativeResize="0"/>
          <p:nvPr/>
        </p:nvPicPr>
        <p:blipFill rotWithShape="1">
          <a:blip r:embed="rId4">
            <a:alphaModFix/>
          </a:blip>
          <a:srcRect/>
          <a:stretch/>
        </p:blipFill>
        <p:spPr>
          <a:xfrm>
            <a:off x="8331424" y="2399776"/>
            <a:ext cx="747776" cy="332990"/>
          </a:xfrm>
          <a:prstGeom prst="rect">
            <a:avLst/>
          </a:prstGeom>
          <a:noFill/>
          <a:ln>
            <a:noFill/>
          </a:ln>
        </p:spPr>
      </p:pic>
      <p:pic>
        <p:nvPicPr>
          <p:cNvPr id="195" name="Google Shape;195;p8"/>
          <p:cNvPicPr preferRelativeResize="0"/>
          <p:nvPr/>
        </p:nvPicPr>
        <p:blipFill rotWithShape="1">
          <a:blip r:embed="rId5">
            <a:alphaModFix/>
          </a:blip>
          <a:srcRect/>
          <a:stretch/>
        </p:blipFill>
        <p:spPr>
          <a:xfrm>
            <a:off x="7634634" y="2328427"/>
            <a:ext cx="760195" cy="760186"/>
          </a:xfrm>
          <a:prstGeom prst="rect">
            <a:avLst/>
          </a:prstGeom>
          <a:noFill/>
          <a:ln>
            <a:noFill/>
          </a:ln>
        </p:spPr>
      </p:pic>
      <p:pic>
        <p:nvPicPr>
          <p:cNvPr id="196" name="Google Shape;196;p8"/>
          <p:cNvPicPr preferRelativeResize="0"/>
          <p:nvPr/>
        </p:nvPicPr>
        <p:blipFill rotWithShape="1">
          <a:blip r:embed="rId6">
            <a:alphaModFix/>
          </a:blip>
          <a:srcRect/>
          <a:stretch/>
        </p:blipFill>
        <p:spPr>
          <a:xfrm>
            <a:off x="523661" y="2623033"/>
            <a:ext cx="1364741" cy="1151767"/>
          </a:xfrm>
          <a:prstGeom prst="rect">
            <a:avLst/>
          </a:prstGeom>
          <a:noFill/>
          <a:ln>
            <a:noFill/>
          </a:ln>
        </p:spPr>
      </p:pic>
      <p:pic>
        <p:nvPicPr>
          <p:cNvPr id="197" name="Google Shape;197;p8"/>
          <p:cNvPicPr preferRelativeResize="0"/>
          <p:nvPr/>
        </p:nvPicPr>
        <p:blipFill rotWithShape="1">
          <a:blip r:embed="rId7">
            <a:alphaModFix/>
          </a:blip>
          <a:srcRect/>
          <a:stretch/>
        </p:blipFill>
        <p:spPr>
          <a:xfrm>
            <a:off x="8255228" y="2898826"/>
            <a:ext cx="302278" cy="714851"/>
          </a:xfrm>
          <a:prstGeom prst="rect">
            <a:avLst/>
          </a:prstGeom>
          <a:noFill/>
          <a:ln>
            <a:noFill/>
          </a:ln>
        </p:spPr>
      </p:pic>
      <p:pic>
        <p:nvPicPr>
          <p:cNvPr id="198" name="Google Shape;198;p8"/>
          <p:cNvPicPr preferRelativeResize="0"/>
          <p:nvPr/>
        </p:nvPicPr>
        <p:blipFill rotWithShape="1">
          <a:blip r:embed="rId8">
            <a:alphaModFix/>
          </a:blip>
          <a:srcRect/>
          <a:stretch/>
        </p:blipFill>
        <p:spPr>
          <a:xfrm>
            <a:off x="7940793" y="1983342"/>
            <a:ext cx="451771" cy="388117"/>
          </a:xfrm>
          <a:prstGeom prst="rect">
            <a:avLst/>
          </a:prstGeom>
          <a:noFill/>
          <a:ln>
            <a:noFill/>
          </a:ln>
        </p:spPr>
      </p:pic>
      <p:sp>
        <p:nvSpPr>
          <p:cNvPr id="199" name="Google Shape;199;p8"/>
          <p:cNvSpPr txBox="1"/>
          <p:nvPr/>
        </p:nvSpPr>
        <p:spPr>
          <a:xfrm>
            <a:off x="580100" y="438070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600" b="1" i="0" u="none" strike="noStrike" cap="none" dirty="0">
                <a:solidFill>
                  <a:schemeClr val="dk2"/>
                </a:solidFill>
                <a:latin typeface="Aptos" panose="020B0004020202020204" pitchFamily="34" charset="0"/>
                <a:ea typeface="Calibri"/>
                <a:cs typeface="Calibri"/>
                <a:sym typeface="Calibri"/>
              </a:rPr>
              <a:t>450 BC</a:t>
            </a:r>
            <a:endParaRPr sz="1600" b="1" i="0" u="none" strike="noStrike" cap="none" dirty="0">
              <a:solidFill>
                <a:schemeClr val="dk2"/>
              </a:solidFill>
              <a:latin typeface="Aptos" panose="020B0004020202020204" pitchFamily="34" charset="0"/>
              <a:ea typeface="Calibri"/>
              <a:cs typeface="Calibri"/>
              <a:sym typeface="Calibri"/>
            </a:endParaRPr>
          </a:p>
        </p:txBody>
      </p:sp>
      <p:cxnSp>
        <p:nvCxnSpPr>
          <p:cNvPr id="200" name="Google Shape;200;p8"/>
          <p:cNvCxnSpPr/>
          <p:nvPr/>
        </p:nvCxnSpPr>
        <p:spPr>
          <a:xfrm>
            <a:off x="349975" y="4295100"/>
            <a:ext cx="8537100" cy="0"/>
          </a:xfrm>
          <a:prstGeom prst="straightConnector1">
            <a:avLst/>
          </a:prstGeom>
          <a:noFill/>
          <a:ln w="9525" cap="flat" cmpd="sng">
            <a:solidFill>
              <a:schemeClr val="dk2"/>
            </a:solidFill>
            <a:prstDash val="solid"/>
            <a:round/>
            <a:headEnd type="oval" w="med" len="med"/>
            <a:tailEnd type="oval" w="med" len="med"/>
          </a:ln>
        </p:spPr>
      </p:cxnSp>
      <p:cxnSp>
        <p:nvCxnSpPr>
          <p:cNvPr id="201" name="Google Shape;201;p8"/>
          <p:cNvCxnSpPr/>
          <p:nvPr/>
        </p:nvCxnSpPr>
        <p:spPr>
          <a:xfrm rot="10800000">
            <a:off x="5410225" y="4295100"/>
            <a:ext cx="0" cy="434700"/>
          </a:xfrm>
          <a:prstGeom prst="straightConnector1">
            <a:avLst/>
          </a:prstGeom>
          <a:noFill/>
          <a:ln w="9525" cap="flat" cmpd="sng">
            <a:solidFill>
              <a:schemeClr val="dk2"/>
            </a:solidFill>
            <a:prstDash val="solid"/>
            <a:round/>
            <a:headEnd type="oval" w="med" len="med"/>
            <a:tailEnd type="none" w="sm" len="sm"/>
          </a:ln>
        </p:spPr>
      </p:cxnSp>
      <p:cxnSp>
        <p:nvCxnSpPr>
          <p:cNvPr id="202" name="Google Shape;202;p8"/>
          <p:cNvCxnSpPr/>
          <p:nvPr/>
        </p:nvCxnSpPr>
        <p:spPr>
          <a:xfrm rot="10800000">
            <a:off x="1093975" y="3860400"/>
            <a:ext cx="0" cy="434700"/>
          </a:xfrm>
          <a:prstGeom prst="straightConnector1">
            <a:avLst/>
          </a:prstGeom>
          <a:noFill/>
          <a:ln w="9525" cap="flat" cmpd="sng">
            <a:solidFill>
              <a:schemeClr val="dk2"/>
            </a:solidFill>
            <a:prstDash val="solid"/>
            <a:round/>
            <a:headEnd type="none" w="sm" len="sm"/>
            <a:tailEnd type="oval" w="med" len="med"/>
          </a:ln>
        </p:spPr>
      </p:cxnSp>
      <p:cxnSp>
        <p:nvCxnSpPr>
          <p:cNvPr id="203" name="Google Shape;203;p8"/>
          <p:cNvCxnSpPr/>
          <p:nvPr/>
        </p:nvCxnSpPr>
        <p:spPr>
          <a:xfrm rot="10800000">
            <a:off x="2412900" y="4295100"/>
            <a:ext cx="0" cy="434700"/>
          </a:xfrm>
          <a:prstGeom prst="straightConnector1">
            <a:avLst/>
          </a:prstGeom>
          <a:noFill/>
          <a:ln w="9525" cap="flat" cmpd="sng">
            <a:solidFill>
              <a:schemeClr val="dk2"/>
            </a:solidFill>
            <a:prstDash val="solid"/>
            <a:round/>
            <a:headEnd type="oval" w="med" len="med"/>
            <a:tailEnd type="none" w="sm" len="sm"/>
          </a:ln>
        </p:spPr>
      </p:cxnSp>
      <p:sp>
        <p:nvSpPr>
          <p:cNvPr id="204" name="Google Shape;204;p8"/>
          <p:cNvSpPr txBox="1"/>
          <p:nvPr/>
        </p:nvSpPr>
        <p:spPr>
          <a:xfrm>
            <a:off x="1941450" y="472375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600" b="1" i="0" u="none" strike="noStrike" cap="none">
                <a:solidFill>
                  <a:schemeClr val="dk2"/>
                </a:solidFill>
                <a:latin typeface="Aptos" panose="020B0004020202020204" pitchFamily="34" charset="0"/>
                <a:ea typeface="Calibri"/>
                <a:cs typeface="Calibri"/>
                <a:sym typeface="Calibri"/>
              </a:rPr>
              <a:t>0</a:t>
            </a:r>
            <a:endParaRPr sz="1600" b="1" i="0" u="none" strike="noStrike" cap="none">
              <a:solidFill>
                <a:schemeClr val="dk2"/>
              </a:solidFill>
              <a:latin typeface="Aptos" panose="020B0004020202020204" pitchFamily="34" charset="0"/>
              <a:ea typeface="Calibri"/>
              <a:cs typeface="Calibri"/>
              <a:sym typeface="Calibri"/>
            </a:endParaRPr>
          </a:p>
        </p:txBody>
      </p:sp>
      <p:cxnSp>
        <p:nvCxnSpPr>
          <p:cNvPr id="205" name="Google Shape;205;p8"/>
          <p:cNvCxnSpPr/>
          <p:nvPr/>
        </p:nvCxnSpPr>
        <p:spPr>
          <a:xfrm rot="10800000">
            <a:off x="7020275" y="4295900"/>
            <a:ext cx="0" cy="434700"/>
          </a:xfrm>
          <a:prstGeom prst="straightConnector1">
            <a:avLst/>
          </a:prstGeom>
          <a:noFill/>
          <a:ln w="9525" cap="flat" cmpd="sng">
            <a:solidFill>
              <a:schemeClr val="dk2"/>
            </a:solidFill>
            <a:prstDash val="solid"/>
            <a:round/>
            <a:headEnd type="oval" w="med" len="med"/>
            <a:tailEnd type="none" w="sm" len="sm"/>
          </a:ln>
        </p:spPr>
      </p:cxnSp>
      <p:cxnSp>
        <p:nvCxnSpPr>
          <p:cNvPr id="206" name="Google Shape;206;p8"/>
          <p:cNvCxnSpPr/>
          <p:nvPr/>
        </p:nvCxnSpPr>
        <p:spPr>
          <a:xfrm rot="10800000">
            <a:off x="8621500" y="4295900"/>
            <a:ext cx="0" cy="434700"/>
          </a:xfrm>
          <a:prstGeom prst="straightConnector1">
            <a:avLst/>
          </a:prstGeom>
          <a:noFill/>
          <a:ln w="9525" cap="flat" cmpd="sng">
            <a:solidFill>
              <a:schemeClr val="dk2"/>
            </a:solidFill>
            <a:prstDash val="solid"/>
            <a:round/>
            <a:headEnd type="oval" w="med" len="med"/>
            <a:tailEnd type="none" w="sm" len="sm"/>
          </a:ln>
        </p:spPr>
      </p:cxnSp>
      <p:cxnSp>
        <p:nvCxnSpPr>
          <p:cNvPr id="207" name="Google Shape;207;p8"/>
          <p:cNvCxnSpPr/>
          <p:nvPr/>
        </p:nvCxnSpPr>
        <p:spPr>
          <a:xfrm rot="10800000">
            <a:off x="3857950" y="4295100"/>
            <a:ext cx="0" cy="434700"/>
          </a:xfrm>
          <a:prstGeom prst="straightConnector1">
            <a:avLst/>
          </a:prstGeom>
          <a:noFill/>
          <a:ln w="9525" cap="flat" cmpd="sng">
            <a:solidFill>
              <a:schemeClr val="dk2"/>
            </a:solidFill>
            <a:prstDash val="solid"/>
            <a:round/>
            <a:headEnd type="oval" w="med" len="med"/>
            <a:tailEnd type="none" w="sm" len="sm"/>
          </a:ln>
        </p:spPr>
      </p:cxnSp>
      <p:sp>
        <p:nvSpPr>
          <p:cNvPr id="208" name="Google Shape;208;p8"/>
          <p:cNvSpPr txBox="1"/>
          <p:nvPr/>
        </p:nvSpPr>
        <p:spPr>
          <a:xfrm>
            <a:off x="3386500" y="472375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600" b="1" i="0" u="none" strike="noStrike" cap="none">
                <a:solidFill>
                  <a:schemeClr val="dk2"/>
                </a:solidFill>
                <a:latin typeface="Aptos" panose="020B0004020202020204" pitchFamily="34" charset="0"/>
                <a:ea typeface="Calibri"/>
                <a:cs typeface="Calibri"/>
                <a:sym typeface="Calibri"/>
              </a:rPr>
              <a:t>500 AD</a:t>
            </a:r>
            <a:endParaRPr sz="1600" b="1" i="0" u="none" strike="noStrike" cap="none">
              <a:solidFill>
                <a:schemeClr val="dk2"/>
              </a:solidFill>
              <a:latin typeface="Aptos" panose="020B0004020202020204" pitchFamily="34" charset="0"/>
              <a:ea typeface="Calibri"/>
              <a:cs typeface="Calibri"/>
              <a:sym typeface="Calibri"/>
            </a:endParaRPr>
          </a:p>
        </p:txBody>
      </p:sp>
      <p:sp>
        <p:nvSpPr>
          <p:cNvPr id="209" name="Google Shape;209;p8"/>
          <p:cNvSpPr txBox="1"/>
          <p:nvPr/>
        </p:nvSpPr>
        <p:spPr>
          <a:xfrm>
            <a:off x="4967663" y="472375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600" b="1" i="0" u="none" strike="noStrike" cap="none">
                <a:solidFill>
                  <a:schemeClr val="dk2"/>
                </a:solidFill>
                <a:latin typeface="Aptos" panose="020B0004020202020204" pitchFamily="34" charset="0"/>
                <a:ea typeface="Calibri"/>
                <a:cs typeface="Calibri"/>
                <a:sym typeface="Calibri"/>
              </a:rPr>
              <a:t>1000 AD</a:t>
            </a:r>
            <a:endParaRPr sz="1600" b="1" i="0" u="none" strike="noStrike" cap="none">
              <a:solidFill>
                <a:schemeClr val="dk2"/>
              </a:solidFill>
              <a:latin typeface="Aptos" panose="020B0004020202020204" pitchFamily="34" charset="0"/>
              <a:ea typeface="Calibri"/>
              <a:cs typeface="Calibri"/>
              <a:sym typeface="Calibri"/>
            </a:endParaRPr>
          </a:p>
        </p:txBody>
      </p:sp>
      <p:sp>
        <p:nvSpPr>
          <p:cNvPr id="210" name="Google Shape;210;p8"/>
          <p:cNvSpPr txBox="1"/>
          <p:nvPr/>
        </p:nvSpPr>
        <p:spPr>
          <a:xfrm>
            <a:off x="6544400" y="472375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600" b="1" i="0" u="none" strike="noStrike" cap="none">
                <a:solidFill>
                  <a:schemeClr val="dk2"/>
                </a:solidFill>
                <a:latin typeface="Aptos" panose="020B0004020202020204" pitchFamily="34" charset="0"/>
                <a:ea typeface="Calibri"/>
                <a:cs typeface="Calibri"/>
                <a:sym typeface="Calibri"/>
              </a:rPr>
              <a:t>1500 AD</a:t>
            </a:r>
            <a:endParaRPr sz="1600" b="1" i="0" u="none" strike="noStrike" cap="none">
              <a:solidFill>
                <a:schemeClr val="dk2"/>
              </a:solidFill>
              <a:latin typeface="Aptos" panose="020B0004020202020204" pitchFamily="34" charset="0"/>
              <a:ea typeface="Calibri"/>
              <a:cs typeface="Calibri"/>
              <a:sym typeface="Calibri"/>
            </a:endParaRPr>
          </a:p>
        </p:txBody>
      </p:sp>
      <p:sp>
        <p:nvSpPr>
          <p:cNvPr id="211" name="Google Shape;211;p8"/>
          <p:cNvSpPr txBox="1"/>
          <p:nvPr/>
        </p:nvSpPr>
        <p:spPr>
          <a:xfrm>
            <a:off x="8072238" y="473140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sz="1600" b="1" i="0" u="none" strike="noStrike" cap="none">
                <a:solidFill>
                  <a:schemeClr val="dk2"/>
                </a:solidFill>
                <a:latin typeface="Aptos" panose="020B0004020202020204" pitchFamily="34" charset="0"/>
                <a:ea typeface="Calibri"/>
                <a:cs typeface="Calibri"/>
                <a:sym typeface="Calibri"/>
              </a:rPr>
              <a:t>2000 AD</a:t>
            </a:r>
            <a:endParaRPr sz="1600" b="1" i="0" u="none" strike="noStrike" cap="none">
              <a:solidFill>
                <a:schemeClr val="dk2"/>
              </a:solidFill>
              <a:latin typeface="Aptos" panose="020B0004020202020204" pitchFamily="34" charset="0"/>
              <a:ea typeface="Calibri"/>
              <a:cs typeface="Calibri"/>
              <a:sym typeface="Calibri"/>
            </a:endParaRPr>
          </a:p>
        </p:txBody>
      </p:sp>
      <p:cxnSp>
        <p:nvCxnSpPr>
          <p:cNvPr id="212" name="Google Shape;212;p8"/>
          <p:cNvCxnSpPr/>
          <p:nvPr/>
        </p:nvCxnSpPr>
        <p:spPr>
          <a:xfrm rot="10800000">
            <a:off x="8887075" y="3468000"/>
            <a:ext cx="0" cy="827100"/>
          </a:xfrm>
          <a:prstGeom prst="straightConnector1">
            <a:avLst/>
          </a:prstGeom>
          <a:noFill/>
          <a:ln w="9525" cap="flat" cmpd="sng">
            <a:solidFill>
              <a:schemeClr val="dk2"/>
            </a:solidFill>
            <a:prstDash val="solid"/>
            <a:round/>
            <a:headEnd type="none" w="sm" len="sm"/>
            <a:tailEnd type="oval" w="med" len="med"/>
          </a:ln>
        </p:spPr>
      </p:cxnSp>
      <p:sp>
        <p:nvSpPr>
          <p:cNvPr id="213" name="Google Shape;213;p8"/>
          <p:cNvSpPr txBox="1"/>
          <p:nvPr/>
        </p:nvSpPr>
        <p:spPr>
          <a:xfrm rot="-5400000">
            <a:off x="8415625" y="2857650"/>
            <a:ext cx="942900" cy="3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Calibri"/>
              <a:buNone/>
            </a:pPr>
            <a:r>
              <a:rPr lang="en" b="0" i="0" u="none" strike="noStrike" cap="none" dirty="0">
                <a:solidFill>
                  <a:schemeClr val="dk2"/>
                </a:solidFill>
                <a:latin typeface="Aptos" panose="020B0004020202020204" pitchFamily="34" charset="0"/>
                <a:ea typeface="Calibri"/>
                <a:cs typeface="Calibri"/>
                <a:sym typeface="Calibri"/>
              </a:rPr>
              <a:t>(Today)</a:t>
            </a:r>
            <a:endParaRPr b="0" i="0" u="none" strike="noStrike" cap="none" dirty="0">
              <a:solidFill>
                <a:schemeClr val="dk2"/>
              </a:solidFill>
              <a:latin typeface="Aptos" panose="020B0004020202020204" pitchFamily="34" charset="0"/>
              <a:ea typeface="Calibri"/>
              <a:cs typeface="Calibri"/>
              <a:sym typeface="Calibri"/>
            </a:endParaRPr>
          </a:p>
        </p:txBody>
      </p:sp>
      <p:cxnSp>
        <p:nvCxnSpPr>
          <p:cNvPr id="214" name="Google Shape;214;p8"/>
          <p:cNvCxnSpPr/>
          <p:nvPr/>
        </p:nvCxnSpPr>
        <p:spPr>
          <a:xfrm rot="10800000">
            <a:off x="7729425" y="3860400"/>
            <a:ext cx="0" cy="434700"/>
          </a:xfrm>
          <a:prstGeom prst="straightConnector1">
            <a:avLst/>
          </a:prstGeom>
          <a:noFill/>
          <a:ln w="9525" cap="flat" cmpd="sng">
            <a:solidFill>
              <a:schemeClr val="dk2"/>
            </a:solidFill>
            <a:prstDash val="solid"/>
            <a:round/>
            <a:headEnd type="none" w="sm" len="sm"/>
            <a:tailEnd type="oval" w="med" len="med"/>
          </a:ln>
        </p:spPr>
      </p:cxnSp>
      <p:cxnSp>
        <p:nvCxnSpPr>
          <p:cNvPr id="215" name="Google Shape;215;p8"/>
          <p:cNvCxnSpPr/>
          <p:nvPr/>
        </p:nvCxnSpPr>
        <p:spPr>
          <a:xfrm rot="10800000">
            <a:off x="8263625" y="2371375"/>
            <a:ext cx="0" cy="1913100"/>
          </a:xfrm>
          <a:prstGeom prst="straightConnector1">
            <a:avLst/>
          </a:prstGeom>
          <a:noFill/>
          <a:ln w="9525" cap="flat" cmpd="sng">
            <a:solidFill>
              <a:schemeClr val="dk2"/>
            </a:solidFill>
            <a:prstDash val="solid"/>
            <a:round/>
            <a:headEnd type="none" w="sm" len="sm"/>
            <a:tailEnd type="oval" w="med" len="med"/>
          </a:ln>
        </p:spPr>
      </p:cxnSp>
      <p:cxnSp>
        <p:nvCxnSpPr>
          <p:cNvPr id="216" name="Google Shape;216;p8"/>
          <p:cNvCxnSpPr/>
          <p:nvPr/>
        </p:nvCxnSpPr>
        <p:spPr>
          <a:xfrm rot="10800000">
            <a:off x="8447188" y="3775500"/>
            <a:ext cx="0" cy="519600"/>
          </a:xfrm>
          <a:prstGeom prst="straightConnector1">
            <a:avLst/>
          </a:prstGeom>
          <a:noFill/>
          <a:ln w="9525" cap="flat" cmpd="sng">
            <a:solidFill>
              <a:schemeClr val="dk2"/>
            </a:solidFill>
            <a:prstDash val="solid"/>
            <a:round/>
            <a:headEnd type="none" w="sm" len="sm"/>
            <a:tailEnd type="oval" w="med" len="med"/>
          </a:ln>
        </p:spPr>
      </p:cxnSp>
      <p:cxnSp>
        <p:nvCxnSpPr>
          <p:cNvPr id="217" name="Google Shape;217;p8"/>
          <p:cNvCxnSpPr/>
          <p:nvPr/>
        </p:nvCxnSpPr>
        <p:spPr>
          <a:xfrm rot="10800000">
            <a:off x="8197250" y="3012000"/>
            <a:ext cx="0" cy="1283100"/>
          </a:xfrm>
          <a:prstGeom prst="straightConnector1">
            <a:avLst/>
          </a:prstGeom>
          <a:noFill/>
          <a:ln w="9525" cap="flat" cmpd="sng">
            <a:solidFill>
              <a:schemeClr val="dk2"/>
            </a:solidFill>
            <a:prstDash val="solid"/>
            <a:round/>
            <a:headEnd type="none" w="sm" len="sm"/>
            <a:tailEnd type="oval" w="med" len="med"/>
          </a:ln>
        </p:spPr>
      </p:cxnSp>
      <p:cxnSp>
        <p:nvCxnSpPr>
          <p:cNvPr id="218" name="Google Shape;218;p8"/>
          <p:cNvCxnSpPr/>
          <p:nvPr/>
        </p:nvCxnSpPr>
        <p:spPr>
          <a:xfrm rot="10800000">
            <a:off x="8543688" y="2831700"/>
            <a:ext cx="0" cy="1463400"/>
          </a:xfrm>
          <a:prstGeom prst="straightConnector1">
            <a:avLst/>
          </a:prstGeom>
          <a:noFill/>
          <a:ln w="9525" cap="flat" cmpd="sng">
            <a:solidFill>
              <a:schemeClr val="dk2"/>
            </a:solidFill>
            <a:prstDash val="solid"/>
            <a:round/>
            <a:headEnd type="none" w="sm" len="sm"/>
            <a:tailEnd type="oval" w="med" len="med"/>
          </a:ln>
        </p:spPr>
      </p:cxnSp>
      <p:sp>
        <p:nvSpPr>
          <p:cNvPr id="219" name="Google Shape;219;p8"/>
          <p:cNvSpPr txBox="1"/>
          <p:nvPr/>
        </p:nvSpPr>
        <p:spPr>
          <a:xfrm>
            <a:off x="628650" y="1458037"/>
            <a:ext cx="7886699" cy="9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 sz="1600" b="0" i="0" u="none" strike="noStrike" cap="none" dirty="0">
                <a:solidFill>
                  <a:schemeClr val="dk1"/>
                </a:solidFill>
                <a:latin typeface="Aptos" panose="020B0004020202020204" pitchFamily="34" charset="0"/>
                <a:ea typeface="Calibri"/>
                <a:cs typeface="Calibri"/>
                <a:sym typeface="Calibri"/>
              </a:rPr>
              <a:t>If we map flight by spreading out each moment with the correct distance, we see that after the kite is invented, there is a substantial amount of time where no other flying invention is created… but then there is a sudden explosion of innovations!</a:t>
            </a:r>
            <a:endParaRPr sz="1600" b="0" i="0" u="none" strike="noStrike" cap="none" dirty="0">
              <a:solidFill>
                <a:schemeClr val="dk1"/>
              </a:solidFill>
              <a:latin typeface="Aptos" panose="020B0004020202020204" pitchFamily="34" charset="0"/>
              <a:ea typeface="Calibri"/>
              <a:cs typeface="Calibri"/>
              <a:sym typeface="Calibri"/>
            </a:endParaRPr>
          </a:p>
        </p:txBody>
      </p:sp>
      <p:sp>
        <p:nvSpPr>
          <p:cNvPr id="6" name="Title 2">
            <a:extLst>
              <a:ext uri="{FF2B5EF4-FFF2-40B4-BE49-F238E27FC236}">
                <a16:creationId xmlns:a16="http://schemas.microsoft.com/office/drawing/2014/main" id="{3FC20835-1E6E-BBA4-A529-291414A93C5A}"/>
              </a:ext>
            </a:extLst>
          </p:cNvPr>
          <p:cNvSpPr txBox="1">
            <a:spLocks/>
          </p:cNvSpPr>
          <p:nvPr/>
        </p:nvSpPr>
        <p:spPr>
          <a:xfrm>
            <a:off x="628650" y="872133"/>
            <a:ext cx="7886700" cy="648554"/>
          </a:xfrm>
          <a:prstGeom prst="rect">
            <a:avLst/>
          </a:prstGeom>
          <a:noFill/>
          <a:ln>
            <a:noFill/>
          </a:ln>
        </p:spPr>
        <p:txBody>
          <a:bodyPr spcFirstLastPara="1" vert="horz" wrap="square" lIns="91425" tIns="91425" rIns="91425" bIns="91425" rtlCol="0" anchor="t" anchorCtr="0">
            <a:normAutofit/>
          </a:bodyPr>
          <a:lstStyle>
            <a:lvl1pPr lvl="0" algn="l" defTabSz="685800" rtl="0" eaLnBrk="1" latinLnBrk="0" hangingPunct="1">
              <a:lnSpc>
                <a:spcPct val="90000"/>
              </a:lnSpc>
              <a:spcBef>
                <a:spcPts val="0"/>
              </a:spcBef>
              <a:spcAft>
                <a:spcPts val="0"/>
              </a:spcAft>
              <a:buClr>
                <a:schemeClr val="dk1"/>
              </a:buClr>
              <a:buSzPts val="2800"/>
              <a:buFont typeface="Calibri"/>
              <a:buNone/>
              <a:defRPr sz="3300" b="1" kern="1200">
                <a:solidFill>
                  <a:srgbClr val="5E6B5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3200" dirty="0"/>
              <a:t>THE REALITY OF FLIGHT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idx="1"/>
          </p:nvPr>
        </p:nvSpPr>
        <p:spPr>
          <a:xfrm>
            <a:off x="628650" y="3945576"/>
            <a:ext cx="7886700" cy="10951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 sz="1800" b="0" dirty="0">
                <a:solidFill>
                  <a:schemeClr val="tx1"/>
                </a:solidFill>
              </a:rPr>
              <a:t>The Spitfire is one of the most famous World War 2 fighter </a:t>
            </a:r>
            <a:r>
              <a:rPr lang="en" sz="1800" b="0" dirty="0" err="1">
                <a:solidFill>
                  <a:schemeClr val="tx1"/>
                </a:solidFill>
              </a:rPr>
              <a:t>aeroplanes</a:t>
            </a:r>
            <a:r>
              <a:rPr lang="en" sz="1800" b="0" dirty="0">
                <a:solidFill>
                  <a:schemeClr val="tx1"/>
                </a:solidFill>
              </a:rPr>
              <a:t> in history. </a:t>
            </a:r>
            <a:endParaRPr sz="1800" b="0" dirty="0">
              <a:solidFill>
                <a:schemeClr val="tx1"/>
              </a:solidFill>
            </a:endParaRPr>
          </a:p>
          <a:p>
            <a:pPr marL="0" lvl="0" indent="0" algn="l" rtl="0">
              <a:lnSpc>
                <a:spcPct val="90000"/>
              </a:lnSpc>
              <a:spcBef>
                <a:spcPts val="750"/>
              </a:spcBef>
              <a:spcAft>
                <a:spcPts val="0"/>
              </a:spcAft>
              <a:buClr>
                <a:schemeClr val="dk1"/>
              </a:buClr>
              <a:buSzPts val="2100"/>
              <a:buNone/>
            </a:pPr>
            <a:r>
              <a:rPr lang="en" sz="1800" b="0" dirty="0">
                <a:solidFill>
                  <a:schemeClr val="tx1"/>
                </a:solidFill>
              </a:rPr>
              <a:t>The museum’s Spitfire is called RW388.</a:t>
            </a:r>
            <a:endParaRPr sz="1800" b="0" dirty="0">
              <a:solidFill>
                <a:schemeClr val="tx1"/>
              </a:solidFill>
            </a:endParaRPr>
          </a:p>
        </p:txBody>
      </p:sp>
      <p:pic>
        <p:nvPicPr>
          <p:cNvPr id="226" name="Google Shape;226;p10"/>
          <p:cNvPicPr preferRelativeResize="0"/>
          <p:nvPr/>
        </p:nvPicPr>
        <p:blipFill rotWithShape="1">
          <a:blip r:embed="rId3">
            <a:alphaModFix/>
          </a:blip>
          <a:srcRect/>
          <a:stretch/>
        </p:blipFill>
        <p:spPr>
          <a:xfrm>
            <a:off x="3296448" y="1767159"/>
            <a:ext cx="2551104" cy="1911504"/>
          </a:xfrm>
          <a:prstGeom prst="rect">
            <a:avLst/>
          </a:prstGeom>
          <a:noFill/>
          <a:ln>
            <a:noFill/>
          </a:ln>
        </p:spPr>
      </p:pic>
      <p:sp>
        <p:nvSpPr>
          <p:cNvPr id="3" name="Title 2">
            <a:extLst>
              <a:ext uri="{FF2B5EF4-FFF2-40B4-BE49-F238E27FC236}">
                <a16:creationId xmlns:a16="http://schemas.microsoft.com/office/drawing/2014/main" id="{EF5695C1-C780-0141-72F8-82EA0F0CA739}"/>
              </a:ext>
            </a:extLst>
          </p:cNvPr>
          <p:cNvSpPr>
            <a:spLocks noGrp="1"/>
          </p:cNvSpPr>
          <p:nvPr>
            <p:ph type="title"/>
          </p:nvPr>
        </p:nvSpPr>
        <p:spPr/>
        <p:txBody>
          <a:bodyPr/>
          <a:lstStyle/>
          <a:p>
            <a:r>
              <a:rPr lang="en-GB" dirty="0"/>
              <a:t>THE SPITFIRE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951</Words>
  <Application>Microsoft Macintosh PowerPoint</Application>
  <PresentationFormat>On-screen Show (16:9)</PresentationFormat>
  <Paragraphs>106</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1_Office Theme</vt:lpstr>
      <vt:lpstr>SECONDARY TASTER ACTIVITY:  THE SPITFIRE: HOW DID WE GET THERE?</vt:lpstr>
      <vt:lpstr>LEARNING OBJECTIVES</vt:lpstr>
      <vt:lpstr>PowerPoint Presentation</vt:lpstr>
      <vt:lpstr>DO YOU KNOW THE NAMES OF THESE ICONIC FLYERS?</vt:lpstr>
      <vt:lpstr>PowerPoint Presentation</vt:lpstr>
      <vt:lpstr>PowerPoint Presentation</vt:lpstr>
      <vt:lpstr>PowerPoint Presentation</vt:lpstr>
      <vt:lpstr>PowerPoint Presentation</vt:lpstr>
      <vt:lpstr>THE SPITFIRE</vt:lpstr>
      <vt:lpstr>REGINALD MITCHELL</vt:lpstr>
      <vt:lpstr>PowerPoint Presentation</vt:lpstr>
      <vt:lpstr>PowerPoint Presentation</vt:lpstr>
      <vt:lpstr>PowerPoint Presentation</vt:lpstr>
      <vt:lpstr>PowerPoint Presentation</vt:lpstr>
      <vt:lpstr>LINKS TO PAST CAREERS</vt:lpstr>
      <vt:lpstr>LINKS TO PRESENT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 McNeil</dc:creator>
  <cp:lastModifiedBy>Richard Robinson</cp:lastModifiedBy>
  <cp:revision>1</cp:revision>
  <dcterms:modified xsi:type="dcterms:W3CDTF">2025-05-08T18:15:46Z</dcterms:modified>
</cp:coreProperties>
</file>